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56" r:id="rId2"/>
    <p:sldId id="297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316" r:id="rId22"/>
    <p:sldId id="317" r:id="rId23"/>
    <p:sldId id="318" r:id="rId24"/>
    <p:sldId id="319" r:id="rId25"/>
    <p:sldId id="320" r:id="rId26"/>
    <p:sldId id="273" r:id="rId27"/>
    <p:sldId id="274" r:id="rId28"/>
    <p:sldId id="321" r:id="rId29"/>
    <p:sldId id="322" r:id="rId30"/>
    <p:sldId id="323" r:id="rId31"/>
    <p:sldId id="324" r:id="rId32"/>
    <p:sldId id="325" r:id="rId33"/>
    <p:sldId id="326" r:id="rId34"/>
    <p:sldId id="327" r:id="rId35"/>
    <p:sldId id="328" r:id="rId36"/>
    <p:sldId id="329" r:id="rId37"/>
    <p:sldId id="330" r:id="rId38"/>
    <p:sldId id="331" r:id="rId39"/>
    <p:sldId id="332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66FF33"/>
    <a:srgbClr val="33CCFF"/>
    <a:srgbClr val="FF66FF"/>
    <a:srgbClr val="00FF00"/>
    <a:srgbClr val="FF33CC"/>
    <a:srgbClr val="3333FF"/>
    <a:srgbClr val="009900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8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-218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A088E3-ACD4-448E-86F4-C7C358BD993C}" type="datetimeFigureOut">
              <a:rPr lang="en-MY" smtClean="0"/>
              <a:t>18/12/2024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B8C15A-FE12-4DC5-869A-85C5910EB147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76889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60BDCF87-2D01-62EB-14F1-2B8F0BEB231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BAF087-4F58-4F59-8BCB-5F52560BA191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28674" name="Rectangle 2">
            <a:extLst>
              <a:ext uri="{FF2B5EF4-FFF2-40B4-BE49-F238E27FC236}">
                <a16:creationId xmlns:a16="http://schemas.microsoft.com/office/drawing/2014/main" id="{894A261A-0DDA-D444-9249-C84E8FABFBD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058D0476-70AA-6662-D88B-6AFBB5E501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18/12/2024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28719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18/12/2024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08627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18/12/2024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36046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18/12/2024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93173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18/12/2024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3677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18/12/2024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055991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18/12/2024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280093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18/12/2024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926751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18/12/2024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61624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18/12/2024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39350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18/12/2024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87260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18/12/2024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74012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18/12/2024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5910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18/12/2024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33355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18/12/2024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30780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18/12/2024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11360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18/12/2024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78140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E306611-DB52-42C9-A87F-855665B71CA1}" type="datetimeFigureOut">
              <a:rPr lang="en-MY" smtClean="0"/>
              <a:t>18/12/2024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504678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95A6F-8E41-7D6C-7A21-55A4F6A89A4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524000" y="286215"/>
            <a:ext cx="9144000" cy="2387600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古兰经隐藏基督的神性</a:t>
            </a:r>
            <a:endParaRPr lang="en-MY" dirty="0">
              <a:solidFill>
                <a:srgbClr val="FF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3826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4">
            <a:extLst>
              <a:ext uri="{FF2B5EF4-FFF2-40B4-BE49-F238E27FC236}">
                <a16:creationId xmlns:a16="http://schemas.microsoft.com/office/drawing/2014/main" id="{16606D1F-AD47-6FD8-1669-287AC89E0B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曾用五个饼二条鱼喂饱五千人；证明有繁殖创造物质的能力（约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章）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曾命令狂风和巨浪停止；证明有管理自然界的权柄（可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4:35-41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曾从人身上赶出群鬼；证明他有支配灵界的权柄（可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5:1-20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曾立刻叫无花果树枯乾；证明植物界也顺服他（可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11:12-21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曾叫一只鱼送来税银；证明动物界也顺服他（可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17:24-27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曾医治瞎眼，麻疯，哑吧，耳聋，瘫子等病；证明他有胜过所有疾病的权柄（可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1,2,7,8,9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章）。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能预知一切，包括人心的思想和意念；证明他知道一切的事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约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1:43-51; 2:24-25).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能在门徒面前变形象，脸面发光如日头，衣裳洁白如光；证明他拥有真主的荣耀（可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17:1-8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11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能赦免人的罪，并立刻治好那人因罪所生的病；证明他如真主有赦罪的权柄（路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5;17-26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TW" altLang="en-US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4">
            <a:extLst>
              <a:ext uri="{FF2B5EF4-FFF2-40B4-BE49-F238E27FC236}">
                <a16:creationId xmlns:a16="http://schemas.microsoft.com/office/drawing/2014/main" id="{A6447269-DACB-0A37-51B1-9A62C707E4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如以上所述，尔撒所表现的能力，权柄与智慧，岂是任何一个先知所能相比的？他所表现的，远超过一个君王，先知，圣人所能承受的。以前没有，以后也不会有。因为那是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：「道成了肉身，住在我们中间，充充满满的有恩典，有真理，我们也见过  的荣光，正是父独生子的荣光（约翰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1:14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    </a:t>
            </a:r>
            <a:endParaRPr lang="en-MY" altLang="zh-CN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MY" altLang="zh-CN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尔撒麦西哈曾对他的门徒说：</a:t>
            </a:r>
            <a:endParaRPr lang="en-MY" altLang="zh-CN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腓力，我与你们同在这样长久，你还不认识我么？人看见了我，就是看见了父（真主）。你怎么说：将父显给我们看呢？我在父里面，父在我里面，你不信么？我对你们所说的话，不是凭着自己说的，乃是住在我里面的父，作他自己的事。你们当信我，我在父里面，父在我里面。即或不信，也当因我所做的事信我（约翰福音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14:9-11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）」。</a:t>
            </a:r>
            <a:endParaRPr lang="zh-TW" altLang="en-US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Text Box 4">
            <a:extLst>
              <a:ext uri="{FF2B5EF4-FFF2-40B4-BE49-F238E27FC236}">
                <a16:creationId xmlns:a16="http://schemas.microsoft.com/office/drawing/2014/main" id="{72FBBACA-EDE9-4945-DA91-42D4D4621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072938" cy="698652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3. </a:t>
            </a: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尔撒说：他是始，是终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启示录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21:6-7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「他又对我说，都成了。我是阿拉法，我是俄梅加，我是初，我是终。我要将生命泉的水白白赐给那口渴的人喝。得胜的，必承受这些为业。我要作他的上帝，他要作我的儿子」。</a:t>
            </a:r>
          </a:p>
          <a:p>
            <a:pPr marL="0" indent="0">
              <a:defRPr/>
            </a:pP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启示录</a:t>
            </a:r>
            <a:r>
              <a:rPr lang="en-US" altLang="zh-CN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22:12-13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「看哪，我（耶稣）必快来，赏罚在我，要照各人所行的报应他。我是阿拉法，我是俄梅加，我是首先的，我是未后的，我是初，我是终」。启</a:t>
            </a:r>
            <a:r>
              <a:rPr lang="en-US" altLang="zh-CN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22:20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「证明这事的说；是的，我必快来。阿门。主耶稣阿，我愿你来」。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92:13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「我（真主）确有后世和今世的主权」。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MY" altLang="zh-CN" sz="2800" b="1" dirty="0">
              <a:solidFill>
                <a:srgbClr val="00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旧约以赛亚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41:4; 44:6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：「谁曾行及做成这事，从起初宣召历代呢？就是我耶和华，我是首先的，也是未后的同在」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「耶和华以色列的君王，以色列的救赎主万军之耶和华如此说：我是首先的，我是未后的；除我以外，再没有真神」。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4">
            <a:extLst>
              <a:ext uri="{FF2B5EF4-FFF2-40B4-BE49-F238E27FC236}">
                <a16:creationId xmlns:a16="http://schemas.microsoft.com/office/drawing/2014/main" id="{A3831704-DD34-D972-EC14-C9B99076F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547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309688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831975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354263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114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2686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258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1830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约翰见证说：他能得着一切关于人类末世来临的启示，是出于尔撒麦西哈的直接启示；他是被杀的羔羊，唯有他配揭开天上的封印，将人类末世的奥秘解开（启示录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）。尔撒告诉约翰，他就是阿拉法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ALFA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俄梅加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OMAGA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（希腊文第一个字母及最后一个字母），是首先及未后的，是初，是终，他还要第二次再来。这样的尊称是单属上帝的，然而耶稣基督却用上这些称呼。不但如此，尔撒也对约翰说；他要作得胜者的真主。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4. </a:t>
            </a: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尔时说：他是复活者，是赐生命者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古兰经 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40:68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「他（安拉）能使人生，能使人死。当他判决一件事的时候，他只对那件事说：有，它就有了」。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古兰经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40:65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「他确是永生的，除他外，绝无应受崇拜的，故你当祈祷他。诚心顺服他。一切赞颂，全归真主，全世界的主」。 </a:t>
            </a:r>
            <a:endParaRPr lang="en-US" altLang="en-US" sz="2800" b="1" dirty="0">
              <a:solidFill>
                <a:srgbClr val="00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4">
            <a:extLst>
              <a:ext uri="{FF2B5EF4-FFF2-40B4-BE49-F238E27FC236}">
                <a16:creationId xmlns:a16="http://schemas.microsoft.com/office/drawing/2014/main" id="{5492174A-AFCC-79C4-506C-EEED11F31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98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33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旧约申命记</a:t>
            </a:r>
            <a:r>
              <a:rPr lang="en-US" altLang="zh-CN" b="1" dirty="0">
                <a:solidFill>
                  <a:srgbClr val="FF33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32:39</a:t>
            </a:r>
            <a:r>
              <a:rPr lang="zh-CN" altLang="en-US" b="1" dirty="0">
                <a:solidFill>
                  <a:srgbClr val="FF33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「你们如今要知道我，唯有我是上帝，在我以外没有并无别神。我使人死，我使人活，我损伤，我也医治。并无人能从我手中救出来」</a:t>
            </a:r>
            <a:r>
              <a:rPr lang="zh-CN" altLang="en-US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MY" altLang="zh-CN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约翰福音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5:25-26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「尔撒说：我实实在在的告诉你们，时候将到如今就是了，死人要听见上帝儿子的声音，听见的人就要活了。因为父怎样在自己有生命，就赐给他儿子也照样有生命」。</a:t>
            </a:r>
            <a:endParaRPr lang="en-MY" altLang="zh-CN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MY" altLang="zh-CN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约翰福音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11:25-26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「尔撒对他说，复活在我，生命也在我。信我的人虽然死了，也必复活。凡活着信我的人必永远不死。你信这话么？」                                            约翰福音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21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；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40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「父怎样叫死人起来，使他们活着，子也照样随自己的意思使人活着。父不审判什么人，乃将审判的事全交与子」。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….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「因为父的意思是要叫一切见子而信的人得永生，并且在末日我要叫他复活」。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MY" altLang="zh-CN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启示录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1:17-18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「他用右手扶着我说；不要惧怕，我是首先的，未后的。又是那存活的。我（尔撒）曾死过，现在又活了，直活到永永远远，并且拿着死亡和阴间的销匙」。 </a:t>
            </a:r>
            <a:endParaRPr lang="en-US" altLang="en-US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Text Box 4">
            <a:extLst>
              <a:ext uri="{FF2B5EF4-FFF2-40B4-BE49-F238E27FC236}">
                <a16:creationId xmlns:a16="http://schemas.microsoft.com/office/drawing/2014/main" id="{4F688C87-9757-785D-515C-9F670C4DD0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9865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5.</a:t>
            </a: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尔撒说：他是无所不在的主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2:115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「东方和西方都是真主的，无论你们转向哪方，哪里就是真主的方向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」</a:t>
            </a:r>
            <a:endParaRPr lang="en-MY" altLang="zh-CN" sz="2800" b="1" dirty="0">
              <a:solidFill>
                <a:srgbClr val="00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57:4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无论你们在哪里，他是与你们同在的，他是鉴查你们行为的。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旧约以赛亚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41:4; 44:6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：谁曾行及做成这事，从起初宣召历代呢？就是我耶和华，我是首先的，也是未后的同在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马太福音</a:t>
            </a:r>
            <a:r>
              <a:rPr lang="en-US" altLang="zh-CN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18:20</a:t>
            </a:r>
            <a:r>
              <a:rPr lang="zh-CN" altLang="en-US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「尔撒说：无论在哪里，有两三个人奉我的名聚会，哪里就有我在他们中间」。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马太福音</a:t>
            </a:r>
            <a:r>
              <a:rPr lang="en-US" altLang="zh-CN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28:20</a:t>
            </a:r>
            <a:r>
              <a:rPr lang="zh-CN" altLang="en-US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「凡我所吩咐你们的，都教训他们遵守，我就常与你们同在，直到世界的未了」。                           </a:t>
            </a:r>
            <a:endParaRPr lang="en-MY" altLang="zh-CN" sz="2800" b="1" dirty="0">
              <a:solidFill>
                <a:srgbClr val="00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约翰福音</a:t>
            </a:r>
            <a:r>
              <a:rPr lang="en-US" altLang="zh-CN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14:22</a:t>
            </a:r>
            <a:r>
              <a:rPr lang="zh-CN" altLang="en-US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「尔撒回答说：人若爱我，就必遵守我的道，我父也必爱他。并且我们要到他哪里去，与他同在」。</a:t>
            </a:r>
            <a:endParaRPr lang="en-MY" altLang="zh-CN" sz="2800" b="1" dirty="0">
              <a:solidFill>
                <a:srgbClr val="00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启示录</a:t>
            </a:r>
            <a:r>
              <a:rPr lang="en-US" altLang="zh-CN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3:20</a:t>
            </a:r>
            <a:r>
              <a:rPr lang="zh-CN" altLang="en-US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「看哪，我站在门外叩门。若有听见我声音就开门的，我要进到他哪里去。我与他，他与我一同坐席」。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4">
            <a:extLst>
              <a:ext uri="{FF2B5EF4-FFF2-40B4-BE49-F238E27FC236}">
                <a16:creationId xmlns:a16="http://schemas.microsoft.com/office/drawing/2014/main" id="{75AA4F12-3DD9-4994-578B-28F565ADA7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6289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861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5433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0005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6. </a:t>
            </a: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尔撒说：他是听祷告的主</a:t>
            </a:r>
          </a:p>
          <a:p>
            <a:pPr eaLnBrk="1" hangingPunct="1"/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古兰经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2:186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「如果我的仆人请问我的情状，你就告诉他们；我确是临近的，确是答应祈祷者的祈祷的。当他们祷告我的时候，教他们答应我，信仰我，以便他们遵循正道」。</a:t>
            </a:r>
            <a:endParaRPr lang="en-MY" altLang="zh-CN" sz="2800" b="1" dirty="0">
              <a:solidFill>
                <a:srgbClr val="00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endParaRPr lang="zh-CN" altLang="en-US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旧约诗篇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65:2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听祷告的主阿，凡有血气的都要来就你。 </a:t>
            </a:r>
          </a:p>
          <a:p>
            <a:pPr eaLnBrk="1" hangingPunct="1"/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诗篇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102:17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耶和华垂听穷人的祷告，并不藐视他们的祈求</a:t>
            </a:r>
          </a:p>
          <a:p>
            <a:pPr eaLnBrk="1" hangingPunct="1"/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旧约王上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9:3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耶和华上帝对他说，你向我所祷告祈求的，我都应允了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….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。</a:t>
            </a:r>
          </a:p>
          <a:p>
            <a:pPr eaLnBrk="1" hangingPunct="1"/>
            <a:endParaRPr lang="en-MY" altLang="zh-CN" sz="2800" b="1" dirty="0">
              <a:solidFill>
                <a:srgbClr val="3333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约翰福音</a:t>
            </a:r>
            <a:r>
              <a:rPr lang="en-US" altLang="zh-CN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14:13-14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「你们无论奉我（耶稣）的名，无论求什么，我必成就，叫父因儿子得荣耀。你们若奉我的名求什么，我必成就」。</a:t>
            </a:r>
          </a:p>
          <a:p>
            <a:pPr eaLnBrk="1" hangingPunct="1"/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约翰福音</a:t>
            </a:r>
            <a:r>
              <a:rPr lang="en-US" altLang="zh-CN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16:23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「我（耶稣）实实在在的告诉你们，你们若向父求什么，他必因我的名赐给你们。向来你们没有奉我的名求什么，如今你们如此求就必得着，叫你们的喜乐可以满足」。</a:t>
            </a:r>
            <a:endParaRPr lang="en-MY" altLang="zh-CN" sz="2800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尔撒说：他不但是听祷告的主，人类也可以奉他的名，向真主祈祷必蒙垂听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ext Box 4">
            <a:extLst>
              <a:ext uri="{FF2B5EF4-FFF2-40B4-BE49-F238E27FC236}">
                <a16:creationId xmlns:a16="http://schemas.microsoft.com/office/drawing/2014/main" id="{7AB86862-D106-81C4-0374-4EE3DDD74D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5693866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7. </a:t>
            </a: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尔撒说：我是世界的光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旧约诗篇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89: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「耶和华阿，他们必在你脸上的光里行走。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旧约以赛亚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60:19-20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「日头不再作你白昼的光，月亮也不再发光照耀你。耶和华上帝却要作你永远的光，你上帝要成为你的荣耀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…….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因为耶和华必作你永远的光。你悲哀的日子也完毕」。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24:35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「真主是天地的光明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…..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即使没有点火也几乎发光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-----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光上加光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-----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真主引导他所意愿者走向他的光明」。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约翰福音</a:t>
            </a:r>
            <a:r>
              <a:rPr lang="en-US" altLang="zh-CN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8:12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「尔撒又对众人说；我是世界的光。跟从我的就不在黑暗里走，必要得着生命的光」。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约翰福音</a:t>
            </a:r>
            <a:r>
              <a:rPr lang="en-US" altLang="zh-CN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9:5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「尔撒说；我在世界的时候，就是世界的光」。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启示录</a:t>
            </a:r>
            <a:r>
              <a:rPr lang="en-US" altLang="zh-CN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22:5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「不再有黑夜，他们也不用灯光日光。因为主上帝要光照他们」</a:t>
            </a:r>
            <a:r>
              <a:rPr lang="zh-CN" altLang="en-US" dirty="0">
                <a:solidFill>
                  <a:srgbClr val="33CC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。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4">
            <a:extLst>
              <a:ext uri="{FF2B5EF4-FFF2-40B4-BE49-F238E27FC236}">
                <a16:creationId xmlns:a16="http://schemas.microsoft.com/office/drawing/2014/main" id="{D48B1D12-5C5C-3958-58F4-6C8279E9BA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12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6289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861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5433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0005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8. </a:t>
            </a: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尔时说：他有赦罪的权柄</a:t>
            </a:r>
          </a:p>
          <a:p>
            <a:pPr eaLnBrk="1" hangingPunct="1"/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旧约民数记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14:18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耶和华不轻易发怒，并有丰盛的慈爱，赦免罪孽和过犯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……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」</a:t>
            </a:r>
          </a:p>
          <a:p>
            <a:pPr eaLnBrk="1" hangingPunct="1"/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旧约弥迦先知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7:18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「耶和华阿，有何神像你赦免罪孽，饶恕你产业之余民的罪过，不永远怀怒，喜爱施恩」。</a:t>
            </a:r>
            <a:endParaRPr lang="en-MY" altLang="zh-CN" sz="2800" b="1" dirty="0">
              <a:solidFill>
                <a:srgbClr val="FF66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endParaRPr lang="zh-CN" altLang="en-US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古兰经</a:t>
            </a:r>
            <a:r>
              <a:rPr lang="en-US" altLang="zh-CN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3:135</a:t>
            </a:r>
            <a:r>
              <a:rPr lang="zh-CN" altLang="en-US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</a:t>
            </a:r>
            <a:r>
              <a:rPr lang="en-US" altLang="zh-CN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…</a:t>
            </a:r>
            <a:r>
              <a:rPr lang="zh-CN" altLang="en-US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当做了羞耻或自欺的时候，记念真主，且为自己的罪恶而求饶</a:t>
            </a:r>
            <a:r>
              <a:rPr lang="en-US" altLang="zh-CN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, </a:t>
            </a:r>
            <a:r>
              <a:rPr lang="zh-CN" altLang="en-US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除真主外，谁能赦免罪恶」</a:t>
            </a:r>
            <a:endParaRPr lang="en-MY" altLang="zh-CN" sz="2800" b="1" dirty="0">
              <a:solidFill>
                <a:srgbClr val="66FF33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endParaRPr lang="zh-CN" altLang="en-US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马可福音</a:t>
            </a:r>
            <a:r>
              <a:rPr lang="en-US" altLang="zh-CN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2:5</a:t>
            </a:r>
            <a:r>
              <a:rPr lang="zh-CN" altLang="en-US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「尔撒看见他们的信心，就对瘫子说：小子，你的罪赦免了。有几个文士坐在哪里，心里议论说：这个人为什么这样说呢？他说僭妄的话了。除了上帝以外，谁能赦罪呢？尔撒心中知道他们心里这样议论，就说：</a:t>
            </a:r>
            <a:r>
              <a:rPr lang="en-US" altLang="zh-CN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….</a:t>
            </a:r>
            <a:r>
              <a:rPr lang="zh-CN" altLang="en-US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但要叫你们知道人子在地上有赦罪的权柄，就对瘫子说：我吩咐你起来，拿你的褥子回家去罢。那人就起来，立刻拿着褥子，当众人的面前出去了。以致众人惊奇，归荣耀与上帝说：我们从来没有见过这样的事」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。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4">
            <a:extLst>
              <a:ext uri="{FF2B5EF4-FFF2-40B4-BE49-F238E27FC236}">
                <a16:creationId xmlns:a16="http://schemas.microsoft.com/office/drawing/2014/main" id="{1F90CA8A-0036-6560-2E69-FEF8A19738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072938" cy="6124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2388" indent="-523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6289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861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5433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0005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9. </a:t>
            </a: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尔撒说：我就是真理</a:t>
            </a:r>
          </a:p>
          <a:p>
            <a:pPr eaLnBrk="1" hangingPunct="1"/>
            <a:r>
              <a:rPr lang="zh-CN" altLang="en-US" sz="2800" b="1" dirty="0">
                <a:solidFill>
                  <a:srgbClr val="FF33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诗篇</a:t>
            </a:r>
            <a:r>
              <a:rPr lang="en-US" altLang="zh-CN" sz="2800" b="1" dirty="0">
                <a:solidFill>
                  <a:srgbClr val="FF33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25:5</a:t>
            </a:r>
            <a:r>
              <a:rPr lang="zh-CN" altLang="en-US" sz="2800" b="1" dirty="0">
                <a:solidFill>
                  <a:srgbClr val="FF33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「耶和华阿，求你以你的真理引导我，教训我。因为你是救我的上帝，我终日等候你」。诗篇</a:t>
            </a:r>
            <a:r>
              <a:rPr lang="en-US" altLang="zh-CN" sz="2800" b="1" dirty="0">
                <a:solidFill>
                  <a:srgbClr val="FF33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86:11</a:t>
            </a:r>
            <a:r>
              <a:rPr lang="zh-CN" altLang="en-US" sz="2800" b="1" dirty="0">
                <a:solidFill>
                  <a:srgbClr val="FF33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「耶和华阿，求你将你的道路指教我，我要照你的真理行。求你使我专心敬畏你的名」。</a:t>
            </a:r>
          </a:p>
          <a:p>
            <a:pPr eaLnBrk="1" hangingPunct="1"/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古兰经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20:114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「真主是超绝万物的，宰制众生的（王），体用真实的（真理）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….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」</a:t>
            </a:r>
            <a:endParaRPr lang="en-MY" altLang="zh-CN" sz="2800" b="1" dirty="0">
              <a:solidFill>
                <a:srgbClr val="00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endParaRPr lang="zh-CN" altLang="en-US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古兰经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14:19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「难道你没有看见，真主已本真理而创造天地吗？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…..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」 </a:t>
            </a:r>
          </a:p>
          <a:p>
            <a:pPr eaLnBrk="1" hangingPunct="1"/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约翰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14:6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「耶稣说：我就是真理，道路，生命。若不若藉着我 没有人能到父哪里去」</a:t>
            </a:r>
            <a:endParaRPr lang="en-US" altLang="zh-CN" sz="2800" b="1" dirty="0">
              <a:solidFill>
                <a:srgbClr val="00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约</a:t>
            </a:r>
            <a:r>
              <a:rPr lang="en-US" altLang="zh-CN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14:6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  尔撒说「我就是道路、真理、生命；若不藉著我，没有人能到父那里去。</a:t>
            </a:r>
            <a:endParaRPr lang="zh-CN" altLang="en-US" sz="4000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4">
            <a:extLst>
              <a:ext uri="{FF2B5EF4-FFF2-40B4-BE49-F238E27FC236}">
                <a16:creationId xmlns:a16="http://schemas.microsoft.com/office/drawing/2014/main" id="{E95CBBD9-FDE8-B0BF-197D-FA15F1E061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401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2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古兰经是否能被视为</a:t>
            </a:r>
            <a:r>
              <a:rPr lang="en-US" altLang="zh-CN" sz="32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【</a:t>
            </a:r>
            <a:r>
              <a:rPr lang="zh-CN" altLang="en-US" sz="32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真主永恒非受造的道</a:t>
            </a:r>
            <a:r>
              <a:rPr lang="en-US" altLang="zh-CN" sz="32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】</a:t>
            </a:r>
            <a:r>
              <a:rPr lang="zh-CN" altLang="en-US" sz="32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？</a:t>
            </a:r>
            <a:endParaRPr lang="en-MY" altLang="zh-CN" sz="3200" b="1" dirty="0">
              <a:solidFill>
                <a:srgbClr val="FF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上帝的道，是属天的，永恒的，非受造的，这样的观点也是所有基督教所确信的。基督教完全认同后期的伊斯兰学者把「上帝之道」当作是非受造，与上帝同本质的观点。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若从经卷注释学来看，严格说起来，古兰经主要是默罕默德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22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年讲道教导中生涯中，被其跟随者记录下来的讲道内容。古兰经并没有真正，清楚，肯定的说：古兰经就是上帝永恒的道，它的根源从亘古，从太初就有。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难怪早期曾有一名伊斯兰教长卡立玛姆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Kalib Mahmud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（主后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786-833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，召开一次的集会，反对「古兰经为非受造，具有神性」的观点。在致给巴格达行政首长第三封信中，他曾如此辨说：「那些相信古兰经具有非受造，具有永恒属性的人，他们就像基督徒所相信的，马里亚之子耶稣基督，为上帝之子，非受造的，是上帝永恒的道成肉身（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Philosophy Of The Kalam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页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240-241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）是同样的观点」。</a:t>
            </a:r>
            <a:endParaRPr lang="en-US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4">
            <a:extLst>
              <a:ext uri="{FF2B5EF4-FFF2-40B4-BE49-F238E27FC236}">
                <a16:creationId xmlns:a16="http://schemas.microsoft.com/office/drawing/2014/main" id="{BC267B38-5C0D-A72F-2E08-074A190964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6838" y="0"/>
            <a:ext cx="12288838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306513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8288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351088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08288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265488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22688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179888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10. </a:t>
            </a: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尔撒说：我是将来临审判的主</a:t>
            </a:r>
          </a:p>
          <a:p>
            <a:pPr eaLnBrk="1" hangingPunct="1"/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诗篇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7:8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耶和华向众民施行审判。耶和华阿求你按我的公义和我的纯正判断我。</a:t>
            </a:r>
          </a:p>
          <a:p>
            <a:pPr eaLnBrk="1" hangingPunct="1"/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以赛亚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33:22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「因为，耶和华是审判我们的，耶和华是给我们设立律法的，耶和华是我们的王。他必拯救我们」。</a:t>
            </a:r>
            <a:endParaRPr lang="en-MY" altLang="zh-CN" sz="2800" b="1" dirty="0">
              <a:solidFill>
                <a:srgbClr val="FF66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endParaRPr lang="zh-CN" altLang="en-US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旧约撒迦利亚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14:4-8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那日，他的脚必站在耶路撒冷前面朝东的橄榄山上。这山必从中间分裂，自东至西，成为极大的山谷。山的一半向北挪移，一半向南挪移。你们要从我山的谷中逃跑，因为山谷必延到亚萨。你们逃跑必如犹大王乌西亚王年间人逃避大地震一样。耶和华我的上帝必降临，有一切圣者同来。那日必没有光，三光必退缩。那日必是耶和华所知道的。不是白昼也不是黑夜，到了晚上才有光明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……. </a:t>
            </a:r>
          </a:p>
          <a:p>
            <a:pPr eaLnBrk="1" hangingPunct="1"/>
            <a:endParaRPr lang="en-US" altLang="en-US" sz="2800" b="1" dirty="0">
              <a:solidFill>
                <a:srgbClr val="FF66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altLang="en-US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古兰经</a:t>
            </a:r>
            <a:r>
              <a:rPr lang="en-US" altLang="zh-CN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89:21-23</a:t>
            </a:r>
            <a:r>
              <a:rPr lang="zh-CN" altLang="en-US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「绝不然，当大地震动复震动，你的主（的命令），和排班的天神，同齐来的时候。在那日，火狱将被拿来，在那日人将觉悟，但觉悟于他有何裨益呢」</a:t>
            </a:r>
            <a:endParaRPr lang="en-US" altLang="en-US" sz="2800" b="1" dirty="0">
              <a:solidFill>
                <a:srgbClr val="FF66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4">
            <a:extLst>
              <a:ext uri="{FF2B5EF4-FFF2-40B4-BE49-F238E27FC236}">
                <a16:creationId xmlns:a16="http://schemas.microsoft.com/office/drawing/2014/main" id="{2387CD9C-B865-79BB-FA73-BAD22D51C9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011025" cy="526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马太福音</a:t>
            </a:r>
            <a:r>
              <a:rPr lang="en-US" altLang="zh-CN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24:29-31</a:t>
            </a:r>
            <a:r>
              <a:rPr lang="zh-CN" altLang="en-US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说：「那些日子的灾难一过去，日头就变黑了，月亮也不放光，众星要从天上堕落，天势都要震动。那时，人子（尔撒麦西哈）的兆头要显在天上，地上的万族都要哀哭。他们要看见人子有能力，有大荣耀的，驾着天上的云降临。他要差遗使者，用号筒的大声将他的选民，从四方，从天这边到天那边，都招集了来」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b="1" dirty="0">
              <a:solidFill>
                <a:srgbClr val="00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马太福音</a:t>
            </a:r>
            <a:r>
              <a:rPr lang="en-US" altLang="zh-CN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25:31-46</a:t>
            </a:r>
            <a:r>
              <a:rPr lang="zh-CN" altLang="en-US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说：「当人子（尔撒）在他的荣耀里，同着众天使降临的时候，要坐在他荣耀的宝座上。万民都要聚集在他面前，他要把他们分别出来，好像牧羊的分别绵羊山羊一般。把绵羊安置在右边。于是王要向那右边的说：你们这蒙我父赐福的，可以来承受那创世以来为你们所预备的国</a:t>
            </a:r>
            <a:r>
              <a:rPr lang="en-US" altLang="zh-CN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…….</a:t>
            </a:r>
            <a:r>
              <a:rPr lang="zh-CN" altLang="en-US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王又要向那左边的说：你们这被咒诅的人离开我，进入那为魔鬼和他的使者所预备的永火里去</a:t>
            </a:r>
            <a:r>
              <a:rPr lang="en-US" altLang="zh-CN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……</a:t>
            </a:r>
            <a:r>
              <a:rPr lang="zh-CN" altLang="en-US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」</a:t>
            </a:r>
            <a:endParaRPr lang="en-US" altLang="en-US" b="1" dirty="0">
              <a:solidFill>
                <a:srgbClr val="00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4">
            <a:extLst>
              <a:ext uri="{FF2B5EF4-FFF2-40B4-BE49-F238E27FC236}">
                <a16:creationId xmlns:a16="http://schemas.microsoft.com/office/drawing/2014/main" id="{ECD5B6B6-C4A1-5476-2B78-539CCC0F8A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526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81063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40335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925638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447925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905125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362325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819525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276725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11. </a:t>
            </a: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尔撒说：我是万王之王，万主之主</a:t>
            </a:r>
          </a:p>
          <a:p>
            <a:pPr eaLnBrk="1" hangingPunct="1"/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伊斯兰的观点：「阿布户莱拉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Abu Huraira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告知上帝的使者曾如此说：在真主的眼中，最讨厌听见的词句是万王之王，万主之主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Malik al-</a:t>
            </a:r>
            <a:r>
              <a:rPr lang="en-US" altLang="zh-CN" sz="2800" b="1" dirty="0" err="1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Mulūk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en-US" altLang="zh-CN" sz="2800" b="1" dirty="0" err="1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wa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Rabb al-</a:t>
            </a:r>
            <a:r>
              <a:rPr lang="en-US" altLang="zh-CN" sz="2800" b="1" dirty="0" err="1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Arbāb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（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…..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因为除了真主以外，没有王，唯有他是最崇高的，最荣耀的。（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SAHI MUSLIM 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第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5338, 5339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）。</a:t>
            </a:r>
            <a:endParaRPr lang="en-MY" altLang="zh-CN" sz="2800" b="1" dirty="0">
              <a:solidFill>
                <a:srgbClr val="00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endParaRPr lang="zh-CN" altLang="en-US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旧约但以理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2:44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「当那列王在位的时候，天上的上帝必另立一国，永不败坏，也不归别国的人，却要打碎减绝那一切国，这国必存到永远」。</a:t>
            </a:r>
            <a:endParaRPr lang="en-MY" altLang="zh-CN" sz="2800" b="1" dirty="0">
              <a:solidFill>
                <a:srgbClr val="FF66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endParaRPr lang="zh-CN" altLang="en-US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诗篇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9:7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「唯有耶和华坐着为王直到永远。他已经为审判设摆他的宝座」。</a:t>
            </a:r>
          </a:p>
          <a:p>
            <a:pPr eaLnBrk="1" hangingPunct="1"/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旧约申命记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10:17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摩西说：「因为耶和华你们的上帝，他是万神之神，万主之主， 至大的上帝，有能力，大而可畏，不以貌取人，也不受贿赂」。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4">
            <a:extLst>
              <a:ext uri="{FF2B5EF4-FFF2-40B4-BE49-F238E27FC236}">
                <a16:creationId xmlns:a16="http://schemas.microsoft.com/office/drawing/2014/main" id="{4F2DEDB9-6198-B979-17DF-C17DD6A5A3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5693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约翰福音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18:36-37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尔撒回答说：我的国不属这世界。我的国若属这世界，臣仆必要战争，使我不至交给犹太人。只是我的国不属这世界。彼拉多就对他说：这样你是王么？你说我是王。我为此而生，也为此到世间，特为给真理作见证。凡属真理的，就听我的话」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启示录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17:14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他们与羔羊（真主的羔羊：尔撒）战争，羔羊必胜过他们，因为羔羊是万主之主，万王之王。同着羔羊的，就是蒙召被选有忠心的也必得胜。</a:t>
            </a:r>
            <a:endParaRPr lang="en-MY" altLang="zh-CN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启示录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19:11-16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我观看，见天开了，有一匹白马，骑在马上的，称为诚信真实。他审判争战都按公义。他的眼睛如火焰，他头上戴着许多冠冕。又有写着的名字，除他自己以外没有人知道。他穿着溅了血的衣服。他的名称为上帝之道。在天上的众军，骑着白马，穿着细麻衣，又白又洁跟随他。有利剑从他口中出来，可以击杀列国。他必用铁杖辖管他们。并要踹全能上帝烈怒的酒酢。在他衣服和大腿上，有写着万王之王，万主之主」。</a:t>
            </a:r>
            <a:endParaRPr lang="en-US" altLang="en-US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4">
            <a:extLst>
              <a:ext uri="{FF2B5EF4-FFF2-40B4-BE49-F238E27FC236}">
                <a16:creationId xmlns:a16="http://schemas.microsoft.com/office/drawing/2014/main" id="{56068C61-479C-7E7E-CAF6-9AB4D5AD30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072938" cy="6907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12. </a:t>
            </a:r>
            <a:r>
              <a:rPr lang="zh-CN" altLang="en-US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尔撒麦西哈接受受造之物的敬拜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伊斯兰学者阿玛地达问说：「耶稣基督没有说：我就是上帝，你们当敬拜我」，为何基督徒要把耶稣基督当上帝来敬拜呢」？</a:t>
            </a:r>
            <a:endParaRPr lang="en-MY" altLang="zh-CN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MY" altLang="zh-CN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教会这样做其中的一个理由：尔撒在肉身时，他已经接受世人对他的敬拜。而且尔撒啊麦西哈非常清楚，只有上帝才配接受世人的敬拜。「尔撒说：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因为经上记着说；当拜主你的上帝，单要事奉他（马太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4;9-10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以上这节经文的内容是尔撒回答撒旦的话说：不论任何受造之物，是高是低，是尊贵或卑微，有功或无劳；都不能接受敬拜。因为，敬拜只能归给独一的真主。尔撒清楚知道，只有真主才配接受敬拜。然而，尔撒麦西哈自己却多次接受受造物对他的敬拜。以下，将提出圣经中许多的例子与经文证明：</a:t>
            </a:r>
            <a:endParaRPr lang="en-MY" altLang="zh-CN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*尔撒麦西哈接受天使的敬拜（希伯来书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1:6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*尔撒麦西哈接受东方博士的下拜（马太福音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2:11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zh-TW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4">
            <a:extLst>
              <a:ext uri="{FF2B5EF4-FFF2-40B4-BE49-F238E27FC236}">
                <a16:creationId xmlns:a16="http://schemas.microsoft.com/office/drawing/2014/main" id="{EEB9F461-6D85-6AED-BB96-C2CC7225A1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5183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*尔撒麦西哈接受长大麻疯得医治者的敬拜（马太福音太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8:2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*尔撒麦西哈接受管会堂之人的下拜（马太福音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9:18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*尔撒麦西哈接受叙利亚腓尼基妇人的下拜（马太福音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15:25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*尔撒麦西哈接受门徒雅各及约翰的母亲的敬拜（马太福音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20:20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*尔撒接受群鬼（堕落天使）俯伏下拜（马可福音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5:3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，路加福音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8:28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*尔撒麦西哈接受蒙医治瞎子的敬拜（约翰福音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9:38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*尔撒麦西哈接受门徒多马的俯伏下拜（约翰福音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20:20-21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*尔撒麦西哈接受门徒集体的敬拜（马太福音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14:33; 28:9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zh-TW" altLang="zh-CN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>
            <a:extLst>
              <a:ext uri="{FF2B5EF4-FFF2-40B4-BE49-F238E27FC236}">
                <a16:creationId xmlns:a16="http://schemas.microsoft.com/office/drawing/2014/main" id="{A6F60FD7-CDE4-E8BC-DFC4-71D6EE7C76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10224" cy="667875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accent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13) </a:t>
            </a:r>
            <a:r>
              <a:rPr lang="zh-CN" altLang="en-US" sz="3200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古兰经乃上帝的「道成经典」，耶稣基督乃为上帝的「道成肉身」，属类同的观念</a:t>
            </a:r>
          </a:p>
          <a:p>
            <a:pPr>
              <a:spcBef>
                <a:spcPct val="50000"/>
              </a:spcBef>
            </a:pPr>
            <a:r>
              <a:rPr lang="zh-CN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伊斯兰认为古兰经不是人为的，受造的，而是出自上帝的，永恒的；我们从以下的观点可以看出：「哈什</a:t>
            </a:r>
            <a:r>
              <a:rPr lang="en-US" altLang="zh-CN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Ibn Hazm</a:t>
            </a:r>
            <a:r>
              <a:rPr lang="zh-CN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告知含巴</a:t>
            </a:r>
            <a:r>
              <a:rPr lang="en-US" altLang="zh-CN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Ibn </a:t>
            </a:r>
            <a:r>
              <a:rPr lang="en-US" altLang="zh-CN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Hanbal</a:t>
            </a:r>
            <a:r>
              <a:rPr lang="zh-CN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说：真主的话（古兰经）既是他永恒的智慧，因此它不是受造的」。伊斯兰学者</a:t>
            </a:r>
            <a:r>
              <a:rPr lang="en-US" altLang="zh-CN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Kanzal</a:t>
            </a:r>
            <a:r>
              <a:rPr lang="en-US" altLang="zh-CN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altLang="zh-CN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Ommal</a:t>
            </a:r>
            <a:r>
              <a:rPr lang="zh-CN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引用圣言录</a:t>
            </a:r>
            <a:r>
              <a:rPr lang="en-US" altLang="zh-CN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Hadith</a:t>
            </a:r>
            <a:r>
              <a:rPr lang="zh-CN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说：古兰经若不回返到它的根源之处，末世审判是不会到来的。有一天它的响声将围挠在上帝的宝座如同蜂鸣，以至上帝问：这是什么回事？古兰经亦会回答：我出于你，也必归于你，我虽被众人所念，但没有一个人愿完全照着遵行。</a:t>
            </a:r>
          </a:p>
          <a:p>
            <a:pPr>
              <a:spcBef>
                <a:spcPct val="50000"/>
              </a:spcBef>
            </a:pPr>
            <a:r>
              <a:rPr lang="zh-CN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伊斯兰学者认为古兰经具有两性，这就如基督徒认为耶稣基督具有两性（人性与神性）。我们注意到有回教学者曾在</a:t>
            </a:r>
            <a:r>
              <a:rPr lang="en-US" altLang="zh-CN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Philosophy Of The Kalam</a:t>
            </a:r>
            <a:r>
              <a:rPr lang="zh-CN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记有如此的观点：「古兰经虽被人手写成经卷，沦落为时间，空间之物；但它的根源从太初就在上帝里面。共同的观点已经被鉴定下来，即上帝自己的话不是受造的</a:t>
            </a:r>
            <a:r>
              <a:rPr lang="en-US" altLang="zh-CN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……</a:t>
            </a:r>
            <a:r>
              <a:rPr lang="zh-CN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」。</a:t>
            </a:r>
            <a:endParaRPr lang="zh-TW" altLang="en-US" sz="2800" dirty="0">
              <a:effectLst>
                <a:outerShdw blurRad="38100" dist="38100" dir="2700000" algn="tl">
                  <a:srgbClr val="C0C0C0"/>
                </a:outerShdw>
              </a:effectLst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D5B1C93D-9B4C-5583-0BEA-3E8EDFB3D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D9AAA-C0D6-4EF3-B88A-0A99FB1EE2F9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20484" name="Text Box 4">
            <a:extLst>
              <a:ext uri="{FF2B5EF4-FFF2-40B4-BE49-F238E27FC236}">
                <a16:creationId xmlns:a16="http://schemas.microsoft.com/office/drawing/2014/main" id="{EDC14998-A269-1E92-0EAC-D4D354C25D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"/>
            <a:ext cx="12192000" cy="634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穆斯林相信，古兰经是「道成经典」不只是一本经卷，而是上帝永恒的智慧。古兰经不是被造的，而是永恒的，是从上帝而出的智慧，穿上亚拉伯语言，出现在人类的历史中，被穆罕默德的门徒们收集成经书。故此，古兰经被认为具有两种层面；属历史经卷的物质层面；属永恒神圣的层面。它具有物质层面的属性，即被写下成为书面文字，修定钉装成书本，会破损朽坏，虫柱火烧。属神性层面的属性，即它是上帝永恒的智慧，本于上帝，出于上帝的道，永远与上帝同在的非受造之物。回教的降经节，亦说明这点。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基督徒相信：尔撒麦西哈是「道成肉身」。就如所有的穆斯林，相信古兰经虽有属地的属性，也具有属天的属性；照样，基督徒亦相信尔撒麦西哈降世为人，具有属人的属性，另一方面亦是「真主怀里的独生子，是道成肉身的主」。因此，他具有上帝的属性。若穆斯林对文字的古兰经能作「属地也属天」的确信，为什么还要指责基督徒作同样的确信呢？尔撒具有从上帝而来的属天属性，这不是出于基督徒对他尊重，而作如此的宣称。乃是尔撒麦西哈多次，清楚的向门徒申明；他具有属天的本质。</a:t>
            </a:r>
            <a:endParaRPr lang="en-US" altLang="en-US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Text Box 4">
            <a:extLst>
              <a:ext uri="{FF2B5EF4-FFF2-40B4-BE49-F238E27FC236}">
                <a16:creationId xmlns:a16="http://schemas.microsoft.com/office/drawing/2014/main" id="{746DF920-1BC4-DB6B-6C95-4370B087B9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54025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小结：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哉，尔撒麦西哈曾公开的，且多次的，采用旧约圣经及古兰经中，用来尊荣全能上帝圣名之尊称，雅号来称呼自己。这些原属上帝特殊的尊称，并不是尔撒的门徒私下为尊荣他，而给他套上的。乃是尔撒麦西哈在论说自己时，出于他自己的口。</a:t>
            </a: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因此，尔撒的确宣称他自己具有与真主同等的圣名，属性，荣耀，尊称，地位与权柄。没有一个耶和华上帝的先知，或天使敢如此使用这些称呼。从这些尊称的自称中，我们知道尔撒麦西哈就是创造的主成为肉身。</a:t>
            </a: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因此，穆斯林必须接受的事实是：尔撒麦西哈在论说自己时，使用了只有真主才能使用的尊称雅号，证实了尔撒麦西哈的确在新约圣经中，宣称自己是创造的主，而且还公然的接受世人对他的俯伏下拜。这是不容否认的历史事实。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4">
            <a:extLst>
              <a:ext uri="{FF2B5EF4-FFF2-40B4-BE49-F238E27FC236}">
                <a16:creationId xmlns:a16="http://schemas.microsoft.com/office/drawing/2014/main" id="{E52BEE81-592A-887F-3FF0-6843E037C3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12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</a:t>
            </a:r>
            <a:r>
              <a:rPr lang="zh-CN" altLang="en-US" b="1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圣灵的神性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从以上的论据中，我们看见圣子耶稣，是圣父上帝藉他创造，审判，救赎，彰显慈爱的渠道，因为圣子耶稣与父上帝原为一（约</a:t>
            </a:r>
            <a:r>
              <a:rPr lang="en-US" altLang="zh-CN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10:30</a:t>
            </a: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圣经也将圣子耶稣所作，所是的尊称，归给圣灵（上帝的灵）。基督教从已启示真理中认识，圣灵，或上帝的灵，亦如耶稣基督那样，与上帝原为一。故此，圣灵也被尊为上帝。以下，我们要提出圣经为真理的圣灵（上帝的灵）所作的见证，从中而领悟圣父上帝，圣子耶稣，圣灵原是同尊，同荣，同体，同工，原为一的真神上帝：</a:t>
            </a:r>
            <a:r>
              <a:rPr lang="zh-CN" altLang="en-US" b="1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                                                          </a:t>
            </a:r>
            <a:endParaRPr lang="en-MY" altLang="zh-CN" b="1">
              <a:solidFill>
                <a:srgbClr val="FF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MY" altLang="zh-CN" b="1">
              <a:solidFill>
                <a:srgbClr val="FF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圣灵亦是创造主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创世记</a:t>
            </a:r>
            <a:r>
              <a:rPr lang="en-US" altLang="zh-CN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1:1-3; </a:t>
            </a: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「起初上帝创造天地。地是空虚混沌，渊面黑暗。上帝的灵（圣灵）引行在水面上。上帝说（上帝的道，圣子）：要有光，就有了光」。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创</a:t>
            </a:r>
            <a:r>
              <a:rPr lang="en-US" altLang="zh-CN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2:7</a:t>
            </a: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「耶和华上帝用地上的尘土造人，将生气（原文作灵）吹在他鼻孔里，他就成了有灵的活人，名叫亚当」。</a:t>
            </a:r>
            <a:endParaRPr lang="zh-TW" altLang="en-US" b="1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4">
            <a:extLst>
              <a:ext uri="{FF2B5EF4-FFF2-40B4-BE49-F238E27FC236}">
                <a16:creationId xmlns:a16="http://schemas.microsoft.com/office/drawing/2014/main" id="{DDBACC83-FFF2-7458-6DDF-F972B3348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77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圣经有清楚的教导说，尔撒确实是创造者，成为肉身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后期的伊斯兰学者，开始以所谓的学术论据来辩论，宣称耶稣基督在他所传的道理中，没有清楚的说出：他自己就是创造的主成为肉身。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南非的回教学者阿玛地达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(Ahmad </a:t>
            </a:r>
            <a:r>
              <a:rPr lang="en-US" altLang="zh-CN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Deedat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就是其中一位最先指出；耶稣基督并没有公开宣称：「我是上帝，你们要敬拜我」。阿玛氏这样的论据是非常危险的，因为这样的论据可以两用；一方面用来批评基督徒，也可以迷惑穆斯林，让穆斯林永远被拦阻，看不见耶稣基督的荣美。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其实，新约的证据告诉我们，虽然耶稣没有明说：「我是真神，你们要来拜我」这句话。但当耶稣降生时东方来的博士来向他下拜（马太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）；就连污鬼也向耶稣下拜（马可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）。当有长大麻疯及瞎眼的被医治后，他们来向耶稣感谢下拜；。当耶稣从死里复活以后，门徒在约定的加利利集合，见耶稣就向他下派拜（马太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28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16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）。耶稣明明的接受他们向他敬拜的尊荣，他并没有拒绝他们说：请不要拜我，我不是上帝。然而，就算是伟大高干的天使都不能接受人的下拜（启示录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19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4">
            <a:extLst>
              <a:ext uri="{FF2B5EF4-FFF2-40B4-BE49-F238E27FC236}">
                <a16:creationId xmlns:a16="http://schemas.microsoft.com/office/drawing/2014/main" id="{BBFE0BC8-3C2A-3181-73D7-0062A14B5E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288838" cy="3540125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约伯记</a:t>
            </a:r>
            <a:r>
              <a:rPr lang="en-US" altLang="zh-CN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33:4</a:t>
            </a: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「上帝的灵造我，全能者的气使我得生」。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诗篇</a:t>
            </a:r>
            <a:r>
              <a:rPr lang="en-US" altLang="zh-CN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104:30</a:t>
            </a: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「你发出你的灵，他们更受造，你使地面更换为新」。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b="1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圣灵亦是审判的主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约</a:t>
            </a:r>
            <a:r>
              <a:rPr lang="en-US" altLang="zh-CN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16:7-11</a:t>
            </a: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然而，我（耶稣）将真情告诉你们，我去是与你们有益的。我若不去，保惠师（圣灵）就不到你们这里来。我若去就差他来。他既来了，就要叫世人为罪，为义，为审判，自己责备自己。为罪是因为他们不信我；为义是因为我往父哪里去，你们就不再见我；为审判是因这世界的王受了审判」。</a:t>
            </a:r>
            <a:endParaRPr lang="en-US" altLang="en-US" b="1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4">
            <a:extLst>
              <a:ext uri="{FF2B5EF4-FFF2-40B4-BE49-F238E27FC236}">
                <a16:creationId xmlns:a16="http://schemas.microsoft.com/office/drawing/2014/main" id="{11C66458-3DB7-8687-3C96-4039603845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288838" cy="655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309688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831975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354263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114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2686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258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1830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圣灵亦是救赎的主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罗马书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8:2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「因为赐生命圣灵的律，在基督里释放了我们，使我脱离罪和死的律了」。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圣灵亦是上帝的慈爱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「弟兄们，我藉着我们主耶稣基督，又藉着圣灵的爱，劝你们与我一同竭力，为我祈求上帝」。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我们明白每一个基督徒都得到父上帝的爱（约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14:21; 16:27; 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弗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2:4;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帖后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2:16;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来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12:6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；圣子之爱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(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加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2:20; 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弗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3:19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；启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1:5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；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3:19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；和圣灵之爱。</a:t>
            </a:r>
          </a:p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endParaRPr lang="en-MY" altLang="zh-CN" sz="2800" b="1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圣灵具有位格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圣经启示上帝的圣灵是具有位格的，一如圣父与圣子皆有位格，所以圣灵也包含上帝一切的属灵，本质与位格：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他有心思（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Mind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: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「鉴察人心的，晓得圣灵的意思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(Mind)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，因为，圣灵是照着上帝的旨意，替圣徒祈求（罗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8:27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）」。</a:t>
            </a:r>
            <a:endParaRPr lang="zh-TW" altLang="en-US" sz="2800" b="1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4">
            <a:extLst>
              <a:ext uri="{FF2B5EF4-FFF2-40B4-BE49-F238E27FC236}">
                <a16:creationId xmlns:a16="http://schemas.microsoft.com/office/drawing/2014/main" id="{D7B7C642-C7CA-B216-0C2C-9155448786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55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309688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831975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354263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114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2686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258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1830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圣灵具有意志（</a:t>
            </a:r>
            <a:r>
              <a:rPr lang="en-US" altLang="zh-CN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will</a:t>
            </a:r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「这一切都是这位圣灵所运行，随自己的意思分给各人的（林前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12:11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）。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圣灵具有自己的计划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「圣灵既然禁止他们在亚细亚讲道，他们就经过弗吕家，加拉太一带地方，到了每西亚的边界，他们想要往庇推尼去，耶稣的灵却不许（徒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16:6-7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）」。</a:t>
            </a:r>
          </a:p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endParaRPr lang="en-MY" altLang="zh-CN" sz="2800" b="1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圣灵对人说话：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「圣灵对腓力说：你去贴近那车（徒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8:29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）」。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「彼得还思想那异象的时候，圣灵向他说，有三个人会来找你（徒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10:19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）」。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「圣灵向众教会所说的话，凡有耳的就应当听（启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2:7; 11;17;29; 3:6;13;22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）」。</a:t>
            </a:r>
          </a:p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endParaRPr lang="en-MY" altLang="zh-CN" sz="2800" b="1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圣灵会担忧：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「不要叫上帝的灵担忧，你们原是受了他的印记，等候得赎的日子来到（弗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4:30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）」。</a:t>
            </a:r>
            <a:endParaRPr lang="en-US" altLang="en-US" sz="2800" b="1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4">
            <a:extLst>
              <a:ext uri="{FF2B5EF4-FFF2-40B4-BE49-F238E27FC236}">
                <a16:creationId xmlns:a16="http://schemas.microsoft.com/office/drawing/2014/main" id="{4BA370EA-D265-4268-7D9B-3341C60634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98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6289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861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5433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0005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圣灵参透万事：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「只有上帝藉着圣灵向我们显明了。因为圣灵参透万事，就是上帝深奥的事也参透了（林前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2:10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）」。</a:t>
            </a:r>
          </a:p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endParaRPr lang="en-MY" altLang="zh-CN" sz="2800" b="1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圣灵禁止人：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「圣灵既禁止他们在亚西亚讲道，他们就经过弗吕家，加拉太一带的地方，到了每西亚的边界边界，他们想要往庇推尼去，耶稣的灵却不许（徒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16:6-7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）」。</a:t>
            </a:r>
          </a:p>
          <a:p>
            <a:pPr eaLnBrk="1" hangingPunct="1"/>
            <a:endParaRPr lang="zh-CN" altLang="en-US" sz="2800" b="1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圣灵的属性</a:t>
            </a:r>
          </a:p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无所不在：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「我往哪里去，躲避你的灵（指上帝的灵），我往哪里逃，躲避你的面（诗篇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139:7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）」。</a:t>
            </a:r>
          </a:p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无所不知：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圣灵参透万事，就是上帝深奥的事也参透了。除了在人里头的灵，谁能知道人的事？照样，除了上帝的灵，也没有知道上帝的事的（林前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2:10-11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</a:t>
            </a:r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。</a:t>
            </a:r>
            <a:endParaRPr lang="zh-TW" altLang="en-US" sz="2800" b="1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4">
            <a:extLst>
              <a:ext uri="{FF2B5EF4-FFF2-40B4-BE49-F238E27FC236}">
                <a16:creationId xmlns:a16="http://schemas.microsoft.com/office/drawing/2014/main" id="{76123B3A-F017-320C-5207-81D8302651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288838" cy="698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309688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831975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354263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114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2686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258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1830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永恒的：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「何况基督藉着永远的灵，将自己无瑕无疵献给上帝，他的血岂不更能洗净你们的心，除去你们的死行，使你们事奉那永生上帝么（来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9:14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）」。</a:t>
            </a:r>
          </a:p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endParaRPr lang="en-MY" altLang="zh-CN" sz="2800" b="1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称为上帝：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「使徒彼得说：亚拿尼亚，为什么撒旦充满了你的心，叫你欺哄圣灵，你不是欺哄人，是欺哄上帝了（徒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5:3-4</a:t>
            </a:r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</a:t>
            </a:r>
          </a:p>
          <a:p>
            <a:pPr eaLnBrk="1" hangingPunct="1"/>
            <a:endParaRPr lang="en-MY" altLang="zh-CN" sz="2800" b="1">
              <a:solidFill>
                <a:srgbClr val="FF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圣灵与圣父，圣子同尊同荣，同格，同工</a:t>
            </a:r>
          </a:p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圣父，圣子，圣灵参与创造之工：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创世记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1:1-3; 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起初上帝（圣父）创造天地。地是空虚混沌，渊面黑暗。上帝的灵（圣灵）运行在水面上。上帝说（上帝的道，圣子）：要有光，就有了光」。</a:t>
            </a:r>
          </a:p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altLang="zh-CN" sz="2800" b="1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耶稣基督受洗时：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耶稣受了洗，随即从水里上来，天忽然为他开了他就看见上帝的灵彷佛鸽子降下，落在他身上。天上有声音说：这是我的爱子，我所喜悦的（约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3:16-17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）。</a:t>
            </a:r>
            <a:endParaRPr lang="en-US" altLang="en-US" sz="2800" b="1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4">
            <a:extLst>
              <a:ext uri="{FF2B5EF4-FFF2-40B4-BE49-F238E27FC236}">
                <a16:creationId xmlns:a16="http://schemas.microsoft.com/office/drawing/2014/main" id="{4AA30439-07EF-4825-898C-277BABC580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63" y="0"/>
            <a:ext cx="12169775" cy="526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763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398588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920875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443163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9003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3575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8147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2719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大使命的宣告：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所以你们要去，使万民作我的门徒，奉圣父，圣子，圣灵的名给他们施洗。凡我所吩咐你们的，都教训他们遵守，我就常与你们同在，直到世界的未了（太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28:19-20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</a:t>
            </a:r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altLang="zh-CN" sz="2800" b="1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endParaRPr lang="zh-CN" altLang="en-US" sz="2800" b="1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上帝永恒救赎计划：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「就是照圣父上帝的先见蒙拣选，藉着圣灵得成圣洁以致顺服耶稣基督，又蒙他血所洒的人，愿恩惠平安，多多的加给你们（彼前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1:2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）」。</a:t>
            </a:r>
          </a:p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endParaRPr lang="en-MY" altLang="zh-CN" sz="2800" b="1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新约的祝福：</a:t>
            </a:r>
          </a:p>
          <a:p>
            <a:pPr eaLnBrk="1" hangingPunct="1"/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「愿主耶稣基督的恩惠，上帝的慈爱，圣灵的感动和交通，常与你们众人同在，至到世界的未了（林前</a:t>
            </a:r>
            <a:r>
              <a:rPr lang="en-US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14:26</a:t>
            </a:r>
            <a:r>
              <a:rPr lang="zh-CN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 」。</a:t>
            </a:r>
            <a:endParaRPr lang="en-US" altLang="en-US" sz="2800" b="1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4">
            <a:extLst>
              <a:ext uri="{FF2B5EF4-FFF2-40B4-BE49-F238E27FC236}">
                <a16:creationId xmlns:a16="http://schemas.microsoft.com/office/drawing/2014/main" id="{0947C366-884E-3AE3-753B-3A30E7F92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55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从圣灵的名字与尊称看圣灵的神性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上帝的灵：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林前</a:t>
            </a:r>
            <a:r>
              <a:rPr lang="en-US" altLang="zh-CN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3:16</a:t>
            </a: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岂不知道你们的身体就是上帝的殿，上帝的灵要住在你们里头么</a:t>
            </a:r>
            <a:endParaRPr lang="en-MY" altLang="zh-CN" b="1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b="1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基督的灵：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「如果上帝的灵住在你们心里一你们就不属肉体，乃属圣灵了。人若没有基督的灵，就不是属基督的（罗</a:t>
            </a:r>
            <a:r>
              <a:rPr lang="en-US" altLang="zh-CN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8:9</a:t>
            </a: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endParaRPr lang="en-MY" altLang="zh-CN" b="1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永远的灵：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「何况基督藉着永远的灵，将自己无瑕无疵献给上帝，他的血岂不更能洗净你们的心，除去你们的死行，使你们事奉那永生的上帝么（来</a:t>
            </a:r>
            <a:r>
              <a:rPr lang="en-US" altLang="zh-CN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9:14</a:t>
            </a: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）」？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</a:t>
            </a:r>
            <a:endParaRPr lang="en-MY" altLang="zh-CN" b="1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真理的圣灵：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「只等真理的圣灵来了，他要引导你们明白一切的真理，因为他不是凭自己说的，乃是把他所听见的都说出来，并要把将来的事告诉你们（约</a:t>
            </a:r>
            <a:r>
              <a:rPr lang="en-US" altLang="zh-CN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16;13</a:t>
            </a: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）」。</a:t>
            </a:r>
            <a:endParaRPr lang="en-US" altLang="en-US" b="1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4">
            <a:extLst>
              <a:ext uri="{FF2B5EF4-FFF2-40B4-BE49-F238E27FC236}">
                <a16:creationId xmlns:a16="http://schemas.microsoft.com/office/drawing/2014/main" id="{13C0470C-7FEE-B159-5FF7-51B7577489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98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施恩的灵：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何况人践踏上帝的儿子，将那使他成圣之约的血当作平常，又亵慢施恩的圣灵，你们想，他要受的刑罚该怎样的加重呢（来</a:t>
            </a:r>
            <a:r>
              <a:rPr lang="en-US" altLang="zh-CN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10:29</a:t>
            </a: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）」？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</a:t>
            </a:r>
            <a:endParaRPr lang="en-MY" altLang="zh-CN" b="1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上帝荣耀的灵：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「你们若为基督的名受辱骂，便是有福的，因为上帝荣耀的灵，常住在你们身上（彼前</a:t>
            </a:r>
            <a:r>
              <a:rPr lang="en-US" altLang="zh-CN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4:14</a:t>
            </a: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</a:t>
            </a:r>
            <a:endParaRPr lang="en-MY" altLang="zh-CN" b="1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赐生命的圣灵：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「因为，赐生命的圣灵的律，在基督耶稣里面释放了我，使我脱离罪和死的律了（罗</a:t>
            </a:r>
            <a:r>
              <a:rPr lang="en-US" altLang="zh-CN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8:2</a:t>
            </a: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endParaRPr lang="en-MY" altLang="zh-CN" b="1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智慧启示的灵：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「求我们主耶稣基督的上帝，荣耀的父，将那赐人智慧启示的灵，赏给你们，使你们真知道他（弗</a:t>
            </a:r>
            <a:r>
              <a:rPr lang="en-US" altLang="zh-CN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1:17</a:t>
            </a: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</a:t>
            </a:r>
            <a:endParaRPr lang="en-US" altLang="en-US" b="1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Text Box 4">
            <a:extLst>
              <a:ext uri="{FF2B5EF4-FFF2-40B4-BE49-F238E27FC236}">
                <a16:creationId xmlns:a16="http://schemas.microsoft.com/office/drawing/2014/main" id="{2495467F-9BF8-A888-84AF-5CA126AE13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288838" cy="569436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保惠师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：「但保惠师，就是父因我的名，所要差来的圣灵，他要将一切的事指教你们，并且要叫你们想起我对你们说过的一切话（约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14:26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）」。</a:t>
            </a:r>
            <a:endParaRPr lang="en-MY" altLang="zh-CN" sz="2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endParaRPr lang="en-MY" altLang="zh-CN" sz="2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圣善的灵：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「按圣善的灵说，因从死里复活，以大能显明是上帝的儿子（罗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1:4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）」。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</a:t>
            </a:r>
            <a:endParaRPr lang="en-MY" altLang="zh-CN" sz="2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儿子之灵：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「你们所受的不是奴仆的心，仍旧害怕；所受的乃是儿子的灵，因此我们呼叫阿爸，父（罗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8;15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）」。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</a:t>
            </a:r>
            <a:endParaRPr lang="en-MY" altLang="zh-CN" sz="2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主耶和华上帝的灵：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「我也不再掩面不顾他们，因我已将我的灵，浇灌以色列家，这是主耶和华说的（结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37:29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）」。</a:t>
            </a:r>
            <a:endParaRPr lang="en-US" altLang="en-US" sz="2800" b="1" dirty="0">
              <a:effectLst>
                <a:outerShdw blurRad="38100" dist="38100" dir="2700000" algn="tl">
                  <a:srgbClr val="C0C0C0"/>
                </a:outerShdw>
              </a:effectLst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4">
            <a:extLst>
              <a:ext uri="{FF2B5EF4-FFF2-40B4-BE49-F238E27FC236}">
                <a16:creationId xmlns:a16="http://schemas.microsoft.com/office/drawing/2014/main" id="{F35E2804-B5BD-DFE0-0801-0E2497EC46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483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结论：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创造者上帝的本质是「三位一体」的名称，虽然没有明文的记载在圣经里，但三位一体的观念，却是圣经的教义。我们从圣经的许多经文里看见：创造的上帝只有一位，他是独一的真神；但独一上帝的神性，曾经同时显于「圣父，圣子，圣灵」三位格中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b="1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圣父，圣子，圣灵」都是圣经的名称，用来启示上帝神圣永恒的关系。上帝永远都是三而一的上帝，即「圣父，圣子，圣灵」。这是圣经所启示的真理，不是基督徒自己发明的道理，也不是后人因为要记念什么崇高的供献，而发明的道理。故此，基督教会所信的「三位一体」的上帝观，是基于众先知在圣经里的启示，而不是基于入为推理的结果。 </a:t>
            </a:r>
            <a:endParaRPr lang="en-US" altLang="en-US" b="1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4">
            <a:extLst>
              <a:ext uri="{FF2B5EF4-FFF2-40B4-BE49-F238E27FC236}">
                <a16:creationId xmlns:a16="http://schemas.microsoft.com/office/drawing/2014/main" id="{8ED0BBCB-B10A-549D-0316-E66AE2F6B7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324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尔撒曾明说他自己具有神性的言论。</a:t>
            </a:r>
            <a:endParaRPr lang="en-MY" altLang="zh-CN" sz="3000" b="1" dirty="0">
              <a:solidFill>
                <a:srgbClr val="FF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那些言论清楚到不必明说：我就是上帝！世人只要按这些言论，都可以知道耶稣在告诉听的人；他自己就是上帝；或把自己当做与真主同等的。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我们要从古兰经及圣经里，找出那些唯有真主才能使用的属性，圣名，尊号等，用它来对证，尔撒是否曾以这原属真主专用的尊称，用在他自己的身上，以此公开向听道的人，宣称他具有神性，具有与真主同等的言论。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在其言语中，曾用原属上帝的圣名，称号，属性，来称呼自己；皆在向世人公开说：他自己就是创造的主成为肉身。人看见了他，就是看见了真主。在本论据中，我们会采用古兰经，但这不意味着我们同意古兰经是上帝所默示的经卷。在此论据中使用它们，是要让穆斯林知道，古兰经中某些专属上帝的尊称，曾被尔撒用上了。让我们来看这些证据：</a:t>
            </a:r>
            <a:endParaRPr lang="en-US" altLang="en-US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4">
            <a:extLst>
              <a:ext uri="{FF2B5EF4-FFF2-40B4-BE49-F238E27FC236}">
                <a16:creationId xmlns:a16="http://schemas.microsoft.com/office/drawing/2014/main" id="{7C9FD5C7-8520-1BB3-8F45-D9C003045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98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6289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861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5433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0005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1. </a:t>
            </a: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尔撒说：我是首先的，未后的：</a:t>
            </a:r>
          </a:p>
          <a:p>
            <a:pPr marL="0" indent="0" eaLnBrk="1" hangingPunct="1"/>
            <a:r>
              <a:rPr lang="zh-CN" altLang="en-US" sz="2800" b="1" dirty="0">
                <a:solidFill>
                  <a:srgbClr val="FF33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旧约以赛亚</a:t>
            </a:r>
            <a:r>
              <a:rPr lang="en-US" altLang="zh-CN" sz="2800" b="1" dirty="0">
                <a:solidFill>
                  <a:srgbClr val="FF33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44:6</a:t>
            </a:r>
            <a:r>
              <a:rPr lang="zh-CN" altLang="en-US" sz="2800" b="1" dirty="0">
                <a:solidFill>
                  <a:srgbClr val="FF33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「耶和华以色列的君，以色列的救赎主，万军之耶和华如此说：我是首先的，未后的，除我以外再没有真神」。</a:t>
            </a:r>
          </a:p>
          <a:p>
            <a:pPr eaLnBrk="1" hangingPunct="1"/>
            <a:endParaRPr lang="en-MY" altLang="zh-CN" sz="2800" b="1" dirty="0">
              <a:solidFill>
                <a:srgbClr val="0099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marL="0" indent="0" eaLnBrk="1" hangingPunct="1"/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古兰经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57:3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「他（真主）是前无始，后无终的，是极显着，极隐微的，他是全知万物的」。</a:t>
            </a:r>
          </a:p>
          <a:p>
            <a:pPr eaLnBrk="1" hangingPunct="1"/>
            <a:endParaRPr lang="en-MY" altLang="zh-CN" sz="2800" b="1" dirty="0">
              <a:solidFill>
                <a:srgbClr val="3333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marL="0" indent="0" eaLnBrk="1" hangingPunct="1"/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新约启示录</a:t>
            </a:r>
            <a:r>
              <a:rPr lang="en-US" altLang="zh-CN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1:17-18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「我一看见他（尔撒），就仆倒在他脚前，像死了一样。他用右手按着我说，不要惧怕，我是首先的，我是未后的。又是那存活的，我曾死过，现在又活了直活到永永远远，并且拿着死亡和阴间的钥匙」。</a:t>
            </a:r>
          </a:p>
          <a:p>
            <a:pPr marL="0" indent="0" eaLnBrk="1" hangingPunct="1"/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marL="0" indent="0" eaLnBrk="1" hangingPunct="1"/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「我是首先的，末后的」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，天上人间，没有一个受造之物，能够配用这话来称呼自己。这词句只有造物之主才配用的。因为，造物主超越及掌管一切；真主创造万有，一切始于真主，也归于真主。然而，当尔撒麦西哈在升上高天，进入荣耀以后，他向门徒约翰启示未后的事时，尔撒却用这称呼来称呼自己。尔撒就是明明的启示说：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【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他就是造物主真主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】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4">
            <a:extLst>
              <a:ext uri="{FF2B5EF4-FFF2-40B4-BE49-F238E27FC236}">
                <a16:creationId xmlns:a16="http://schemas.microsoft.com/office/drawing/2014/main" id="{84B10EB5-F123-BB9D-8DA2-5506EF141F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288838" cy="6986528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CN" altLang="en-US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）尔撒说：他拥有天上地下一切的权柄</a:t>
            </a:r>
            <a:r>
              <a:rPr lang="zh-CN" altLang="en-US" b="1" dirty="0">
                <a:solidFill>
                  <a:srgbClr val="9900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</a:t>
            </a:r>
            <a:r>
              <a:rPr lang="en-US" altLang="zh-CN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57:2</a:t>
            </a:r>
            <a:r>
              <a:rPr lang="zh-CN" altLang="en-US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「天地的国权，归他（真主）所有；他能使人生，也能使人死；他对于万事，是全能的」。古兰经</a:t>
            </a:r>
            <a:r>
              <a:rPr lang="en-US" altLang="zh-CN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3:189</a:t>
            </a:r>
            <a:r>
              <a:rPr lang="zh-CN" altLang="en-US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「天地的国权归真主所有。真主对于万物是全能的」。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MY" altLang="zh-CN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旧约但以理</a:t>
            </a:r>
            <a:r>
              <a:rPr lang="en-US" altLang="zh-CN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7:13-14</a:t>
            </a:r>
            <a:r>
              <a:rPr lang="zh-CN" altLang="en-US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「我在夜间的异象中观看，看见有一位像人子的驾着天云而来，被领到恒古常在者面前。得了权柄，荣耀，国度，使各方各国各族的人都事奉他。他的权柄是永远的，不能废去的，他的国必不败坏」。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MY" altLang="zh-CN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马太福音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28:18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「尔撒进前来对他们说：天上地下所有的权柄都赐给我了」。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约翰福音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17:1-2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「尔撒说了这话，就举目望天说：父阿，时候到了，愿你荣耀你的儿子，使儿子也荣耀你。正如你曾赐给他权柄，管理凡有血气的，叫他将永生赐给你所赐给他的人」。</a:t>
            </a:r>
            <a:endParaRPr lang="en-MY" altLang="zh-CN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以西结书 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28:12-17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；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以赛亚书 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14:12-15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记录了最崇高的天使长路西弗，他应该是众天使长中的大总管， 他因业务多，权柄大，渐渐骄傲，想要与真主平等，要像真主那样有尊荣而堕落，被逐出天堂。受造物绝对不能成为造物主！</a:t>
            </a:r>
            <a:endParaRPr lang="zh-TW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Text Box 4">
            <a:extLst>
              <a:ext uri="{FF2B5EF4-FFF2-40B4-BE49-F238E27FC236}">
                <a16:creationId xmlns:a16="http://schemas.microsoft.com/office/drawing/2014/main" id="{819ABCED-5C32-91FD-6384-6877EA69D0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5693866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也许伊斯兰学者会反辩说：「尔撒需要被赐于权柄，这说明在他之上还有一位更大的」。 请问原本为受造之物的，如何能被提高到赐生命之主的地位？圣经也乐意为此作见证：</a:t>
            </a: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我耶和华凭公义召你，必搀扶你的手，保守你，使你作众民的中保，作外邦人的光，开瞎子的眼睛，领被掳的出牢狱，领坐黑暗的出监牢。我是耶和华，这是我的名。我必不将我的荣耀归给假神，也不将我的称赞归给雕刻的偶像。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……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我为自己的缘故必行这事。我岂能使我的名被亵渎，我必不将我的荣耀归给假神（赛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42:8; 48:11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</a:t>
            </a:r>
            <a:endParaRPr lang="en-MY" altLang="zh-CN" sz="2800" b="1" dirty="0">
              <a:solidFill>
                <a:srgbClr val="FF66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真主说：属真主的荣耀不会归给不是真主的假神。换句话，被造者，永远不会成为造物者。受造者，也永远不会由于某种因素，而高升为创造者。原属创造之主，上帝的权柄，地位，全能，属性，又怎能转移给受造之物，使他被称为创造之主呢？古兰经反对「以物配主」，圣经也绝对禁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止这点。 </a:t>
            </a:r>
            <a:endParaRPr lang="en-US" altLang="en-US" sz="2800" b="1" dirty="0">
              <a:effectLst>
                <a:outerShdw blurRad="38100" dist="38100" dir="2700000" algn="tl">
                  <a:srgbClr val="C0C0C0"/>
                </a:outerShdw>
              </a:effectLst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4">
            <a:extLst>
              <a:ext uri="{FF2B5EF4-FFF2-40B4-BE49-F238E27FC236}">
                <a16:creationId xmlns:a16="http://schemas.microsoft.com/office/drawing/2014/main" id="{384574BB-107A-0966-2902-9BD4157A34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4400550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如果，真主不会把单单属他的属性，权柄，地位，尊称，能力赐给受造之物；那也不会提高任何受造之物，成为创造主（基督教徒，穆斯林都相信这点）；即尔撒就不可能是「从受造者，被神化，升级成为创造者」。把受造之物提高为神，那就是「假神」。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尔撒麦西哈能得一切天上地下所有的权柄，这原本是他所拥有的，诚如他对真主祷告时所说：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「父阿（真主），现在求你使我同你享荣耀，就是未有世界以先，我同你所有的荣耀（约翰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17:5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r>
              <a:rPr lang="zh-CN" altLang="en-US" b="1" dirty="0">
                <a:solidFill>
                  <a:srgbClr val="3333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基督徒与穆斯林既然都相信，真主不会将受造者提高成为创造者，也不会将创造者之权柄，身份，地位，尊称，名分，赐给任何受造者。</a:t>
            </a:r>
            <a:endParaRPr lang="en-US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4">
            <a:extLst>
              <a:ext uri="{FF2B5EF4-FFF2-40B4-BE49-F238E27FC236}">
                <a16:creationId xmlns:a16="http://schemas.microsoft.com/office/drawing/2014/main" id="{3A76B9F6-23C6-62B7-9EF8-77349970B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5" y="0"/>
            <a:ext cx="12144375" cy="609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更基于「真主不会把他的荣耀归于假神」的要点：即或尔撒及他的学生不知羞耻，定意要自欺；或者如尔撒所说：在创世以前，他就与父上帝那样，同享一切的荣耀权柄。口说无凭，尔时必须将上帝的荣耀全能行使出来，证明他如同上帝，有权柄，有能力，能随自己的意思行使支配，管理天地的权柄；尔撒能做到吗？ 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尔撒能！四福音书告诉我们，尔时具有创造者之权柄，能随自己的意思行使支配万有的能力，做到不是一个受造之物所能作到之事；这事实证明尔撒不是一个平凡受造之人；乃是出于真主本质作为之使然。                          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尔撒所行过的神迹奇事的兆头计有：                                                   </a:t>
            </a:r>
            <a:endParaRPr lang="en-MY" altLang="zh-CN" sz="3000" b="1" dirty="0">
              <a:solidFill>
                <a:srgbClr val="FF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行过三次叫死人复活的神迹，证明他有胜过死亡的权势（路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7:11-17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                                               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命令清水变成酒的神迹；证明他有掌管物质界的权柄（约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2:1-12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 </a:t>
            </a:r>
            <a:endParaRPr lang="en-US" altLang="en-US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Slate</Template>
  <TotalTime>204</TotalTime>
  <Words>8564</Words>
  <Application>Microsoft Office PowerPoint</Application>
  <PresentationFormat>Widescreen</PresentationFormat>
  <Paragraphs>269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Microsoft JhengHei</vt:lpstr>
      <vt:lpstr>宋体</vt:lpstr>
      <vt:lpstr>Calibri</vt:lpstr>
      <vt:lpstr>Calisto MT</vt:lpstr>
      <vt:lpstr>Wingdings 2</vt:lpstr>
      <vt:lpstr>Slate</vt:lpstr>
      <vt:lpstr>古兰经隐藏基督的神性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chan HK</dc:creator>
  <cp:lastModifiedBy>chan HK</cp:lastModifiedBy>
  <cp:revision>6</cp:revision>
  <dcterms:created xsi:type="dcterms:W3CDTF">2024-10-27T05:52:02Z</dcterms:created>
  <dcterms:modified xsi:type="dcterms:W3CDTF">2024-12-18T12:58:24Z</dcterms:modified>
</cp:coreProperties>
</file>