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930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E37F-C6B0-4FBA-9F45-55ABAD525491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344D8-7E50-47E0-919C-23B0017953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382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344D8-7E50-47E0-919C-23B0017953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42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0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573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4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41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89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16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925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6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42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320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C79B4-FA82-4BC1-9717-E6FE1CED162B}" type="datetimeFigureOut">
              <a:rPr lang="zh-CN" altLang="en-US" smtClean="0"/>
              <a:t>2022/5/2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2BD64-DED9-454D-9D9F-48307ED2B2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99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穆罕默德生平研究：第五课：穆罕默德的婚姻与家庭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本课内容简介：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被誉为『封印先知，人类模范』，故此在伊斯兰的传统里，甚至有学者存着这样的信念：『只要是一句好话，美丽的话，真理的话，你都可以说穆罕默德曾说过这样的话；只是你没有机会听见他说而已』。。。由此可见，穆斯林必须对穆罕默德所说，所作的，用最完美的角度去解说，去诠释。这样的观点与尝试必定会遮盖了修改了美化了，穆罕默德当年所说，所行的。把某些看似不好的，偏激或丑陋的；美化成极好的，完美的。 在穆罕默德生平研究上，特别容易看见，穆斯林确实针对穆罕默德的某些言行，作了刻意的粉刷与美化的情况。今天的伊斯兰世界，所呈现的穆罕默德形象，或许并没有真正反映出历史中的穆罕默德形象。以下我们从阿拉伯前穆斯林，穆罕默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喀什理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</a:rPr>
              <a:t>Mohammad Al 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</a:rPr>
              <a:t>Ghazoli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，一位埃及大学经济学硕士毕业，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20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世纪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80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年代曾得到许多阿拉伯统治者召见的经济学家，归信基督以后，所写的一本书：『基督，穆罕默德与我』，看他对穆罕默德生平的某些论点。作为本课研究结束前的一些补充。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4856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正如伟大的穆斯林伊玛目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Zamkhashri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形容：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穆罕默德表里不一。口说不要，心却想要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Zamkhashri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Kashaf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III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页。后来宰德决定和宰娜离婚，穆罕默德不但没有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拦住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，反而将她迎娶过来。这引起人们的议论。穆罕默德如何解围呢？安拉竟然降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下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启示给他解围，说这是出于安拉的命定：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33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36-38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当时，你对那真主曾施以恩惠，你也曾施以恩惠的人（宰德）说：你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（</a:t>
            </a:r>
            <a:r>
              <a:rPr lang="zh-CN" altLang="zh-CN" sz="2800" b="1" dirty="0">
                <a:solidFill>
                  <a:srgbClr val="008000"/>
                </a:solidFill>
              </a:rPr>
              <a:t>宰德</a:t>
            </a:r>
            <a:r>
              <a:rPr lang="zh-CN" altLang="en-US" sz="2800" b="1" dirty="0">
                <a:solidFill>
                  <a:srgbClr val="008000"/>
                </a:solidFill>
              </a:rPr>
              <a:t>）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应当挽留你的妻子，你应当敬畏真主。”你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（默氏）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把真主所欲昭示的，隐藏在你的心中，真主是更应当为你所畏惧的，你却畏惧众人。当宰德离绝她的时候，我以她为你的妻子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真主的命令是必须奉行的。 </a:t>
            </a: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Haikal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博士在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《穆罕默德生平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The Life of Muhammad》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里说，宰德与宰娜的故事，是宣教士和西方人士杜撰的，要污衊伊斯兰和它的先知。 然而，一位著名的女穆斯林学者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Shati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博士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回应这事件，清楚的道明了真相：使者穆罕默德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…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他一边离开她家，一边说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赞美那改变人心的安拉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，这故事是先贤传下来的，包括伊玛目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Tabari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的史书记录，还有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Ja‘far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Ibn Habib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Nabeh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，还有我们亲爱的另一位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Tabari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，安拉的邻舍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Zamkhashri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。先贤传说这故事，是比穆斯林对上十字军还早。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5595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在这件事上人们可以看见什么？ </a:t>
            </a:r>
            <a:endParaRPr lang="zh-CN" altLang="zh-CN" sz="2800" dirty="0">
              <a:solidFill>
                <a:srgbClr val="0033CC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首先，最伟大的穆斯林学者证实宰德与宰娜的故事，真有其事。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第二，穆罕默德没有克制自己的肉体。他想要什么，就去得什么。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他心里只要有了感动，就说成是安拉的意思，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以致常改变先前定下的某些事，今天说这样，明日又改变主意。无论他想做事，安拉都支持他所有的决定。 以致有些穆斯林说：穆罕默德的想法，就是安拉的想法？这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论点能成立吗？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第三，据上述两节古兰经文，安拉竟然为穆罕默德的行为背书，麦加时期当要给养子宰德娶媳妇的时候，吩咐宰娜一定得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顺从安拉的旨意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嫁宰德，不能违反先知的启示。麦地那时期，又暗示他喜欢上爱莎，等同暗示他们离婚，好让穆罕默德娶他为妻子。全能公义的真主，怎么会出尔反尔？安拉的使者怎么能对别人的妻起欲念，而且是养子的妻呢？动淫念以至采取行动岂不是犯罪吗？而且穆罕默德并没有按教规，先等三个月，看离了婚的宰娜是否怀孕，再娶离婚妇人，穆罕默德没守这传统。据说连婚礼也没有举行，隔几天就到宰娜的房间洞房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他对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对宰娜说：天使加百列是证婚人，安拉是主婚人。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4717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2834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以致宰娜在众妻里自夸的说，唯有她与穆罕默德的婚姻是安拉许配的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..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。穆罕默德为了不要听见别人论断他说：娶了儿子的妻子；他后来作了一个与养子分道扬镳的启示：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</a:rPr>
              <a:t>“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穆罕默德不是你们中任何男人的父亲，而是真主的使者，和众先知的封印。真主是全知万物的 。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”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（古兰经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33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∶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40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）。</a:t>
            </a: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确实他最后不是任何人的父亲，他自己曾有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个男孩，都夭折于童年，早期在麦加公开领养的一个男儿宰德，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最后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也被他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丢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弃。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585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6.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朱维利亚</a:t>
            </a:r>
            <a:r>
              <a:rPr lang="en-US" altLang="zh-CN" sz="2800" b="1" dirty="0" err="1">
                <a:latin typeface="Cambria" panose="02040503050406030204" pitchFamily="18" charset="0"/>
                <a:ea typeface="SimSun" panose="02010600030101010101" pitchFamily="2" charset="-122"/>
              </a:rPr>
              <a:t>Juwayriyyah</a:t>
            </a:r>
            <a:r>
              <a:rPr lang="en-US" altLang="zh-CN" sz="2800" b="1" dirty="0">
                <a:latin typeface="Cambria" panose="02040503050406030204" pitchFamily="18" charset="0"/>
                <a:ea typeface="SimSun" panose="02010600030101010101" pitchFamily="2" charset="-122"/>
              </a:rPr>
              <a:t> </a:t>
            </a:r>
            <a:r>
              <a:rPr lang="en-US" altLang="zh-CN" sz="2800" b="1" dirty="0" err="1">
                <a:latin typeface="Cambria" panose="02040503050406030204" pitchFamily="18" charset="0"/>
                <a:ea typeface="SimSun" panose="02010600030101010101" pitchFamily="2" charset="-122"/>
              </a:rPr>
              <a:t>bint</a:t>
            </a:r>
            <a:r>
              <a:rPr lang="en-US" altLang="zh-CN" sz="2800" b="1" dirty="0">
                <a:latin typeface="Cambria" panose="02040503050406030204" pitchFamily="18" charset="0"/>
                <a:ea typeface="SimSun" panose="02010600030101010101" pitchFamily="2" charset="-122"/>
              </a:rPr>
              <a:t> Al-</a:t>
            </a:r>
            <a:r>
              <a:rPr lang="en-US" altLang="zh-CN" sz="2800" b="1" dirty="0" err="1">
                <a:latin typeface="Cambria" panose="02040503050406030204" pitchFamily="18" charset="0"/>
                <a:ea typeface="SimSun" panose="02010600030101010101" pitchFamily="2" charset="-122"/>
              </a:rPr>
              <a:t>Harit</a:t>
            </a:r>
            <a:r>
              <a:rPr lang="zh-CN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迁徙后第五年，发生了穆莱萨（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Muraisa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）突袭。穆塔里克人（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Mustaliq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）被打垮，穆斯林抢夺了他们的牲畜，妇女，还有许多财物。这次突袭发生两起事件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：爱莎通奸事件，穆斯林分裂事件，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引起穆斯林学者许多的辩论。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穆罕默德亲自带队进行突击，带着少女妻子爱莎随军出征。 穆罕默德的部队掠夺穆塔里克部族后，掳来不少妇女，其中有一位朱维利亚（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Juwayriyyah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Harith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）的女孩，听说样子很漂亮，穆罕默德就吩咐人把她带来看看；看见她极其美貌，就想娶她为妻。但因为她是属于塔比（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Thabit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bin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Qais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）的俘虏，也已经被要去了，穆罕默德得付钱才买得美人归；做这起买卖的时候，爱莎看见穆罕默德把那女人带回来而生气。加上此女知道无法逃脱，就要求说释放她的亲属约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100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人，才答应嫁给穆罕默德。穆罕默德答应了，最后引发爱莎生气妒忌而出走，被怀疑可能因生气不满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而与别的男人通奸。 阿里因协助处理通奸事，引发爱莎的嫉恨。若干年以后，由于爱莎阻止阿里上位，最后造成穆斯林的分裂。 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同情阿里的发展成为十叶派，没有跟从的发展成为孙尼派。两派经常斗争，甚至互相杀害。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8660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7.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欧姆萨玛（</a:t>
            </a:r>
            <a:r>
              <a:rPr lang="en-US" altLang="zh-CN" sz="2800" b="1" dirty="0">
                <a:latin typeface="Times New Roman" panose="02020603050405020304" pitchFamily="18" charset="0"/>
                <a:ea typeface="SimSun" panose="02010600030101010101" pitchFamily="2" charset="-122"/>
              </a:rPr>
              <a:t>Umm Salma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爱莎这样形容欧姆萨玛说：安拉的先知娶欧姆萨玛时，赞她漂亮，我为此很不高兴，然而当我看见她，就知道她比他所形容的美好多倍。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Shati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在其著作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The Wives of the Prophet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137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 。欧姆萨拉玛是奥斯曼（穆罕默德第三位继承者）的侄女，穆罕默德第一次在奥斯曼家里看见她，就问到她是谁，奥斯曼说：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“是我侄女儿，她的丈夫是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Ghassan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…”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隔天，穆罕默德下令她丈夫哥山（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Ghassan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bin 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Mughira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在下一场战役里，要走在前线做旗手，哥山走在前线做旗手就战死了。第二天，穆罕默德去找欧姆萨玛，就娶了她。 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很像当年达吾德（大卫）的行为，达吾德看上一个非常美丽的妇女，她是达吾德军官乌里亚的妻子。达吾德让元帅安排他到前线打仗，让他战死，好得他的妻子。穆罕默德夺娶欧姆萨玛这件事，就像当年达伍德。达伍德看上了别人的妻子；就借刀杀人，好夺人爱妻。他犯了这种罪，神并没有因他是先知、是王，就网开一面，反而严厉的惩罚他。真主对大卫说：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你既藐视我，娶了赫人乌利亚的妻为妻，所以刀剑必不离开你家（撒母耳记上</a:t>
            </a:r>
            <a:r>
              <a:rPr lang="en-US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10 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1648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虽然大卫哭着悔改：神是圣洁公义的、不会为任何人的罪妥协，无论是大卫或是穆罕默德的罪。真神会惩罚犯罪者！</a:t>
            </a:r>
            <a:r>
              <a:rPr lang="zh-CN" altLang="zh-CN" sz="2800" b="1" dirty="0"/>
              <a:t>结果，刀剑没有离开大卫家。穆罕默德与大卫同样犯了谋杀人，好夺人爱妻，犯奸淫，或许因这缘故，刀剑也从来没有离开穆罕默德的家</a:t>
            </a:r>
            <a:r>
              <a:rPr lang="zh-CN" altLang="en-US" sz="2800" b="1" dirty="0"/>
              <a:t>。</a:t>
            </a:r>
            <a:r>
              <a:rPr lang="zh-CN" altLang="zh-CN" sz="2800" b="1" dirty="0"/>
              <a:t>从伊斯兰创立时起，杀戮、谋杀、镇压屠杀已成为常态</a:t>
            </a:r>
            <a:r>
              <a:rPr lang="zh-CN" altLang="en-US" sz="2800" b="1" dirty="0"/>
              <a:t>。</a:t>
            </a:r>
            <a:endParaRPr lang="en-US" altLang="zh-CN" sz="2800" b="1" dirty="0"/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8000"/>
                </a:solidFill>
              </a:rPr>
              <a:t>8 </a:t>
            </a:r>
            <a:r>
              <a:rPr lang="zh-CN" altLang="zh-CN" sz="2800" b="1" dirty="0">
                <a:solidFill>
                  <a:srgbClr val="008000"/>
                </a:solidFill>
              </a:rPr>
              <a:t>乌咪哈比芭</a:t>
            </a:r>
            <a:r>
              <a:rPr lang="en-US" altLang="zh-CN" sz="2800" b="1" dirty="0" err="1">
                <a:solidFill>
                  <a:srgbClr val="008000"/>
                </a:solidFill>
              </a:rPr>
              <a:t>Ummi</a:t>
            </a:r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</a:rPr>
              <a:t>Habibah</a:t>
            </a:r>
            <a:r>
              <a:rPr lang="fr-FR" altLang="zh-CN" sz="2800" b="1" dirty="0">
                <a:solidFill>
                  <a:srgbClr val="008000"/>
                </a:solidFill>
              </a:rPr>
              <a:t>(Ramlah) </a:t>
            </a:r>
            <a:r>
              <a:rPr lang="fr-FR" altLang="zh-CN" sz="2800" b="1" dirty="0" err="1">
                <a:solidFill>
                  <a:srgbClr val="008000"/>
                </a:solidFill>
              </a:rPr>
              <a:t>bint</a:t>
            </a:r>
            <a:r>
              <a:rPr lang="fr-FR" altLang="zh-CN" sz="2800" b="1" dirty="0">
                <a:solidFill>
                  <a:srgbClr val="008000"/>
                </a:solidFill>
              </a:rPr>
              <a:t> Abu-</a:t>
            </a:r>
            <a:r>
              <a:rPr lang="fr-FR" altLang="zh-CN" sz="2800" b="1" dirty="0" err="1">
                <a:solidFill>
                  <a:srgbClr val="008000"/>
                </a:solidFill>
              </a:rPr>
              <a:t>Sufyan</a:t>
            </a:r>
            <a:r>
              <a:rPr lang="fr-FR" altLang="zh-CN" sz="2800" b="1" dirty="0">
                <a:solidFill>
                  <a:srgbClr val="008000"/>
                </a:solidFill>
              </a:rPr>
              <a:t> 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哈碧芭先是嫁给</a:t>
            </a:r>
            <a:r>
              <a:rPr lang="fr-FR" altLang="zh-CN" sz="2800" b="1" dirty="0" err="1"/>
              <a:t>Ubayd</a:t>
            </a:r>
            <a:r>
              <a:rPr lang="fr-FR" altLang="zh-CN" sz="2800" b="1" dirty="0"/>
              <a:t>-Allah bin </a:t>
            </a:r>
            <a:r>
              <a:rPr lang="fr-FR" altLang="zh-CN" sz="2800" b="1" dirty="0" err="1"/>
              <a:t>Jahsh</a:t>
            </a:r>
            <a:r>
              <a:rPr lang="zh-CN" altLang="zh-CN" sz="2800" b="1" dirty="0"/>
              <a:t>一名基督徒，他是穆罕默德伯父的儿子，是他所娶的那媳妇妻子宰娜的兄弟。 发生了什么事？这婚礼是如何举行呢？原来</a:t>
            </a:r>
            <a:r>
              <a:rPr lang="fr-FR" altLang="zh-CN" sz="2800" b="1" dirty="0" err="1"/>
              <a:t>Ubayd</a:t>
            </a:r>
            <a:r>
              <a:rPr lang="fr-FR" altLang="zh-CN" sz="2800" b="1" dirty="0"/>
              <a:t>-Allah</a:t>
            </a:r>
            <a:r>
              <a:rPr lang="zh-CN" altLang="zh-CN" sz="2800" b="1" dirty="0"/>
              <a:t>在麦加时期，曾当众对穆罕默德说：“你不是安拉的先知或使者，请你停止这样自称，我是基督的信徒，因为我信基督祂是真理，但你是一个自负的人。”好几年后穆罕默德在麦地那有了权柄，也光复了麦加；因</a:t>
            </a:r>
            <a:r>
              <a:rPr lang="fr-FR" altLang="zh-CN" sz="2800" b="1" dirty="0" err="1"/>
              <a:t>Ubayd</a:t>
            </a:r>
            <a:r>
              <a:rPr lang="fr-FR" altLang="zh-CN" sz="2800" b="1" dirty="0"/>
              <a:t>-Allah</a:t>
            </a:r>
            <a:r>
              <a:rPr lang="zh-CN" altLang="zh-CN" sz="2800" b="1" dirty="0"/>
              <a:t>说过反对穆罕默德的话</a:t>
            </a:r>
            <a:r>
              <a:rPr lang="fr-FR" altLang="zh-CN" sz="2800" b="1" dirty="0" err="1"/>
              <a:t>Ubayd</a:t>
            </a:r>
            <a:r>
              <a:rPr lang="fr-FR" altLang="zh-CN" sz="2800" b="1" dirty="0"/>
              <a:t>-Allah</a:t>
            </a:r>
            <a:r>
              <a:rPr lang="zh-CN" altLang="zh-CN" sz="2800" b="1" dirty="0"/>
              <a:t>后来被穆罕默德放逐离开家乡，穆罕默德刻意要他与妻子离婚，而且是由自己娶了他的妻子哈碧芭，以令他的心哀痛和伤心。当时，</a:t>
            </a:r>
            <a:r>
              <a:rPr lang="en-US" altLang="zh-CN" sz="2800" b="1" dirty="0"/>
              <a:t>Umm </a:t>
            </a:r>
            <a:r>
              <a:rPr lang="en-US" altLang="zh-CN" sz="2800" b="1" dirty="0" err="1"/>
              <a:t>Habiba</a:t>
            </a:r>
            <a:r>
              <a:rPr lang="zh-CN" altLang="zh-CN" sz="2800" b="1" dirty="0"/>
              <a:t>是个漂亮的女性，二十三岁。 参</a:t>
            </a:r>
            <a:r>
              <a:rPr lang="en-US" altLang="zh-CN" sz="2800" b="1" dirty="0" err="1"/>
              <a:t>bint</a:t>
            </a:r>
            <a:r>
              <a:rPr lang="en-US" altLang="zh-CN" sz="2800" b="1" dirty="0"/>
              <a:t> Al-</a:t>
            </a:r>
            <a:r>
              <a:rPr lang="en-US" altLang="zh-CN" sz="2800" b="1" dirty="0" err="1"/>
              <a:t>Shati</a:t>
            </a:r>
            <a:r>
              <a:rPr lang="en-US" altLang="zh-CN" sz="2800" b="1" dirty="0"/>
              <a:t>'</a:t>
            </a:r>
            <a:r>
              <a:rPr lang="zh-CN" altLang="zh-CN" sz="2800" b="1" dirty="0"/>
              <a:t>，</a:t>
            </a:r>
            <a:r>
              <a:rPr lang="en-US" altLang="zh-CN" sz="2800" b="1" i="1" dirty="0"/>
              <a:t>The Wives of the Prophet</a:t>
            </a:r>
            <a:r>
              <a:rPr lang="zh-CN" altLang="zh-CN" sz="2800" b="1" dirty="0"/>
              <a:t>，</a:t>
            </a:r>
            <a:r>
              <a:rPr lang="en-US" altLang="zh-CN" sz="2800" b="1" dirty="0"/>
              <a:t>203</a:t>
            </a:r>
            <a:r>
              <a:rPr lang="zh-CN" altLang="zh-CN" sz="2800" b="1" dirty="0"/>
              <a:t>页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9708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2631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9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梅慕娜（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Maymuna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Harith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都知道朝觐日是不许结婚的，但穆罕默德却在朝觐月里迎娶梅慕娜。故事是这样的。朝觐月时，梅慕娜是位貌美的姑娘，自负的对朋友说，她想在朝觐时期当众表面要嫁给先知，朋友告诉她这是不允许的，因为古兰经明说朝觐月不可以结婚。梅慕娜心意已决，骑上骆驼就去了。她一看见穆罕默德带着朝觐群众，就跑前下跪在他面前说，她自己，还有骆驼，还有带来一切所有的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愿意献给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先知。穆罕默德提醒她刻下是朝觐月，然而梅慕娜说她有从神来的感动，实在不想再等了。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难道穆罕默德就不能等朝觐日过去再娶妻吗？过往经验证明两件事：美色当前他按捺不住；而且他总有办法的。那天晚上，他对她和穆斯林说：“有经文降示我。”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信道的妇女，若将自身赠与先知，若先知愿意娶她，这是特许你的，信士们不得援例。我知道我为他们的妻子与奴婢而对他们做出的规定－</a:t>
            </a:r>
            <a:r>
              <a:rPr lang="zh-CN" altLang="en-US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是不要让你们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以免受困难。古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33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50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61475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穆罕默德的叔叔阿巴斯（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 Abbas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）主持婚礼，据说他还穿着朝觐服，来替穆罕默德主持婚礼。参《布哈里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圣训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》卷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#63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#559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；和《穆斯林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圣训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》卷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#3283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。学者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Hisham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举例：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Ishaq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曾说过，安拉的使者在朝觐途中娶梅慕娜，这是不合法的，而替他行礼的，是叔叔阿巴斯。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Hisham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The Life of the Prophet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III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202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穆罕默德自己违反所启示的教法规还不止这些：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虽然穆罕默德有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位妻子，但他从不等她们经期洁净了才行房，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222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他们问你月经的（律例），你说：月经是有害的，故在经期中你们应当离开妻子，不要与她们交接，直到她们清洁。</a:t>
            </a: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8000"/>
              </a:solidFill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/>
              <a:t>穆罕默德的真主清楚禁止人在朝觐月结婚，禁止人当妻子来月经时</a:t>
            </a:r>
            <a:r>
              <a:rPr lang="zh-CN" altLang="en-US" sz="2800" b="1" dirty="0"/>
              <a:t>有关系</a:t>
            </a:r>
            <a:r>
              <a:rPr lang="zh-CN" altLang="zh-CN" sz="2800" b="1" dirty="0"/>
              <a:t>，禁止人夺人妻子，穆罕默德</a:t>
            </a:r>
            <a:r>
              <a:rPr lang="zh-CN" altLang="en-US" sz="2800" b="1" dirty="0"/>
              <a:t>自己</a:t>
            </a:r>
            <a:r>
              <a:rPr lang="zh-CN" altLang="zh-CN" sz="2800" b="1" dirty="0"/>
              <a:t>却这样做了。穆罕默德为什么全触犯了呢？他的回答总是：那是安拉要他那么做的，所以就算那是违反教规他也能做。这是正常</a:t>
            </a:r>
            <a:r>
              <a:rPr lang="zh-CN" altLang="en-US" sz="2800" b="1" dirty="0"/>
              <a:t>的启示，是</a:t>
            </a:r>
            <a:r>
              <a:rPr lang="zh-CN" altLang="zh-CN" sz="2800" b="1" dirty="0"/>
              <a:t>信徒</a:t>
            </a:r>
            <a:r>
              <a:rPr lang="zh-CN" altLang="en-US" sz="2800" b="1" dirty="0"/>
              <a:t>正常</a:t>
            </a:r>
            <a:r>
              <a:rPr lang="zh-CN" altLang="zh-CN" sz="2800" b="1" dirty="0"/>
              <a:t>的行为吗？当然不是！穆斯林应该好好用理智想一下！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71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另三名妾名为：</a:t>
            </a:r>
            <a:endParaRPr lang="zh-CN" altLang="zh-CN" sz="2800" dirty="0">
              <a:solidFill>
                <a:srgbClr val="0033CC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1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蕾哈娜Rayhāna bint Zayd ibn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ʿ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Amr：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穆罕默德围困库来扎族的banu qurayzah 犹太人时，看见在俘虏当中有这样的美女，就把她要了当妻子。由于穆罕默德公开砍下约900多位库来扎族男人时，也把蕾哈娜的家人父母兄弟杀死。蕾哈娜拒绝穆罕默德的婚姻要求。据说穆罕默德把她的手脚绑起来，然后和她有性关系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她曾为穆罕默德生了一个男儿，也死在年幼时期。由于她不肯信仰伊斯兰，拒绝蒙头，造成穆罕默德的困扰，穆斯林没有接受她为穆罕默德的妻子，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只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把她当成嫔妃或者婢女。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7583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2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莎非亚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Safiyyah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bint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Huyay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穆罕默德第五段婚姻，是娶犹太人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Huyay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的女儿莎非亚，时值迁徙第七年（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629AD)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，穆罕默德下令掠夺海白尔（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Khaybar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），许多犹太族人被杀，财物妇女遭掳掠，俘虏包括莎非亚，她的丈夫拉比亚（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Rabi‘a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）之子基纳那（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Kinana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），并她的父亲。穆罕默德下令把莎非亚的父亲杀死，用酷刑侍候他丈夫，直至他供出藏金地点，之后杀了他。还有什么比这更残忍的呢？劫掠后，穆罕默德的密友之一迪亚（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Dihya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Al-Kalbi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向他要几个被俘的女人，穆罕默德说：“你去挑，喜欢谁就拿去吧。”迪亚挑了莎非亚，然而他快乐不了多久；因为其中一个穆斯林妒忌的对穆罕默德说：“安拉的先知啊，你把莎非亚给了迪亚吗？这么美丽的女人惟有你配娶哩。”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立刻吩咐说：“把迪亚和莎非亚带来见我。”二人来到，穆罕默德看见莎非亚的貌美，就立刻对迪亚说：“你留下莎非亚，你去挑另一个吧。”然后吩咐婢女为莎非亚沐浴更衣，当天晚上就去亲近她。欧姆萨玛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Umm Salma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）这样形容莎非亚：我这辈子没见过一个女子像莎非亚貌美，甚至有妇女长途跋涉专程来一睹她的美貌。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500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）穆氏的妻妾与家庭生活：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Aisha Abdul Rahman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女穆斯林博士，深入研究穆罕默德的婚姻生活，得出一个结论：与穆罕默德有过两性生活的女人超过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个。有人访问她对一个曾拥有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个女人的先知，有什么的想法？她想了想回答说：我想先知应该是个有魅力的男人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如果我生活在他那个时代，我或许也会情不自禁吧！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…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一般的穆斯林学者会说，穆氏一生共娶了九妻三妾。穆斯林会说，穆罕默德的一切，包挂他的婚姻都是出于安拉的主动，为着穆斯林群体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的政治平衡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，也为了眷顾贫穷的孤儿寡妇。他娶的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位妻子简介如下：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1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卡蒂迦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Khadiyah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: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胡韦利德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Khuwaylid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的女儿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穆罕默德首位妻子是胡韦利德（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Khuwaylid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）的女儿卡蒂迦，她从两位先夫承继了大笔遗产，是位有钱寡妇。她嫁给穆罕默德时已经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岁，而穆罕默德才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岁。穆罕默德娶她的动机显而易见；因为他很穷，叔叔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作他的监护人也不富裕，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由于贫穷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穆罕默德过了适婚（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岁）年龄整七年，也没办法结婚。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23613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穆罕默德娶莎非亚时她才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17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岁，当时穆罕默德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岁，三年后他去世，她再成为寡妇，但这次所有穆罕默德的遗孀都不准改嫁。因着穆罕默德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死前，定下一个启示，在他死后，谁都不可以娶他的寡妇，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先知的众妻子都不准改嫁？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穆罕默德下启示说：</a:t>
            </a:r>
            <a:r>
              <a:rPr lang="zh-CN" altLang="zh-CN" sz="2800" b="1" dirty="0"/>
              <a:t>所有的寡妇都可以改嫁，</a:t>
            </a:r>
            <a:r>
              <a:rPr lang="zh-CN" altLang="en-US" sz="2800" b="1" dirty="0"/>
              <a:t>穆斯林男人为了照顾好寡妇，可以个娶一，两个，三个，四个。</a:t>
            </a:r>
            <a:r>
              <a:rPr lang="zh-CN" altLang="zh-CN" sz="2800" b="1" dirty="0"/>
              <a:t>唯独穆罕默德的寡妇不可以改嫁，这真是从真主而来的命令吗？ 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先前我们一直相信某些穆斯林</a:t>
            </a:r>
            <a:r>
              <a:rPr lang="zh-CN" altLang="en-US" sz="2800" b="1" dirty="0"/>
              <a:t>学者</a:t>
            </a:r>
            <a:r>
              <a:rPr lang="zh-CN" altLang="zh-CN" sz="2800" b="1" dirty="0"/>
              <a:t>说：</a:t>
            </a:r>
            <a:endParaRPr lang="en-MY" altLang="zh-CN" sz="2800" b="1" dirty="0"/>
          </a:p>
          <a:p>
            <a:r>
              <a:rPr lang="zh-CN" altLang="zh-CN" sz="2800" b="1" dirty="0"/>
              <a:t>先知娶众妻是为了加强伊斯兰与各部落联盟，或因为怜恤这些寡妇；但从他与爱莎、宰娜，莎非亚</a:t>
            </a:r>
            <a:r>
              <a:rPr lang="zh-CN" altLang="en-US" sz="2800" b="1" dirty="0"/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欧姆萨玛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/>
              <a:t>乌咪哈比芭</a:t>
            </a:r>
            <a:r>
              <a:rPr lang="zh-CN" altLang="en-US" sz="2800" b="1" dirty="0"/>
              <a:t>，蕾哈娜</a:t>
            </a:r>
            <a:r>
              <a:rPr lang="zh-CN" altLang="zh-CN" sz="2800" b="1" dirty="0"/>
              <a:t>等人的婚姻看，越来越清楚和明白，事实并不是这样的。</a:t>
            </a:r>
            <a:endParaRPr lang="zh-CN" altLang="zh-CN" sz="2800" dirty="0"/>
          </a:p>
          <a:p>
            <a:pPr>
              <a:spcAft>
                <a:spcPts val="0"/>
              </a:spcAft>
            </a:pP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130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3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埃及人麦尔彦</a:t>
            </a:r>
            <a:r>
              <a:rPr lang="en-US" altLang="zh-CN" sz="2800" b="1" dirty="0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Maryam </a:t>
            </a:r>
            <a:r>
              <a:rPr lang="en-US" altLang="zh-CN" sz="2800" b="1" dirty="0" err="1">
                <a:solidFill>
                  <a:srgbClr val="008000"/>
                </a:solidFill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Qibtiyyah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穆罕默德送信给埃及总督穆高格斯（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Muqawqis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），邀请他信奉伊斯兰。穆高格斯深知穆罕默德喜爱美丽的女人，想讨好他，就把两位貌美的姊妹花送给他；要不是岳父欧玛（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Umar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）提醒他早年降示的古兰经文禁止同娶姊妹俩，他可能就破坏自己订下的法律。最后他只迎娶了其中一人麦尔彦，据说穆罕默德非常喜欢她，日夜与她待在一起也不生厌。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参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4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Hajar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Asqalani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4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Isaba</a:t>
            </a:r>
            <a:r>
              <a:rPr lang="en-US" altLang="zh-CN" sz="24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fi 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tamyiz</a:t>
            </a:r>
            <a:r>
              <a:rPr lang="en-US" altLang="zh-CN" sz="24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al-Sahaba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Part VII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291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页，和</a:t>
            </a:r>
            <a:r>
              <a:rPr lang="en-US" altLang="zh-CN" sz="24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4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Shati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著作</a:t>
            </a:r>
            <a:r>
              <a:rPr lang="en-US" altLang="zh-CN" sz="24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The Wives of the Prophet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217</a:t>
            </a:r>
            <a:r>
              <a:rPr lang="zh-CN" altLang="zh-CN" sz="24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有一天麦尔彦想见穆罕默德，于是跑到他另一位妻子、欧玛的女儿哈夫莎（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Hafsa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）家里，当时哈夫莎不在房里。不料哈夫莎突然回来，看见穆罕默德竟在她的床上与麦尔彦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亲热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！她非常生气的对穆罕默德说：“这是我家，你们竟然在我的床上，而且今天是预定了我跟你一起的日子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…”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这位领受安拉启示的先知尴尬的说：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请不要生气，请你要守秘密，别告诉任何人，尤其是爱莎，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他继续道：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我不会再碰麦尔彦的了。我要宣布，让你父亲和爱莎的父亲继承我，我会立遗嘱的。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但哈夫莎还是把这事告诉了爱莎。两人甚至联合来反对穆罕默德，对付狐狸精麦尔彦。穆罕默德生气的把闹大事情的哈夫莎休掉。 参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Sunan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Abu-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Dawud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#2276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8172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穆罕默德休妻的消息传到岳父乌玛耳中，他非常愤怒，扬言处理不好，就要脱离伊斯兰。穆罕默德听见了，再把哈夫莎接回家，说是天使“吉卜里利”给了的命令说：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哈夫莎在复活日将还会是你的妻子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。参《布哈里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圣训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》卷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#648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；古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29</a:t>
            </a:r>
            <a:r>
              <a:rPr lang="zh-CN" altLang="zh-CN" sz="2800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为了讨好哈夫莎和欧玛，穆罕默德决定遗弃麦尔彦。 一段时间以为事件冷却以后，他又宣称领受了经文说：安拉谴责穆罕默德禁绝他对麦尔彦的情感；因为禁戒难当，安拉恩恤祂的使者，启示经文让他接麦尔彦回去：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先知啊！真主准许你享受的，你为什么加以禁戒，以便向你的妻子们讨好呢？真主是至赦的，是至慈的。 古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66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当这个启示下来以后；穆罕默德与爱莎，哈夫莎的战事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又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开始。穆罕默德的真主看不下去了，决定要重重的反击两位闹事的妻子：穆罕默德的真主对他两位妻子说：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66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－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，你们俩（指爱莎和哈夫莎）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向真主悔罪，因为你们俩的心确已偏了。如果你们俩一致对付他（穆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氏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），那末，真主确是他的保佑者，吉卜利里和行善的信士，也是他的保护者。众天使是他的扶助者。如果他（穆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氏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）休了你们，他的主或许将以胜过你们的妻子补偿他，她们是顺主的，是信道的，是服从的，是悔罪的，是持斋的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907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这不过穆罕默德诸妻打翻醋坛子的事，穆罕默德的真主、竟然出面严重警告两位妻子说：你们再给穆罕默德添麻烦的话，我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（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你们的真主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就叫他休了你们，另娶更好的妻。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世上还真有这样一位真主，能处处为穆罕默德个人的好处，甚至私欲复航？ </a:t>
            </a:r>
            <a:endParaRPr lang="zh-CN" altLang="zh-CN" sz="2800" dirty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穆斯林可娶四个妻子；穆罕默德有婚姻上却有特权：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4:3</a:t>
            </a:r>
            <a:r>
              <a:rPr lang="zh-TW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若恐怕不能公平對待孤兒，那末，你們可以擇娶你們愛悅的女人，各娶兩妻、三妻、四妻；如果你們恐怕不能公平地待遇她們，那末，你們只可以各娶一妻，或以你們的女奴為滿足。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這是更近於公平的。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许多非穆斯林以为穆罕默德启示，容许穆斯林可以娶四个老婆。其实真正的背景是因为穆罕默德鼓吹圣战，导致大量的穆斯林男人死亡，留下孤儿寡妇。她们都来向穆罕默德求帮助，要钱吃饭。这让穆罕默德非常之烦闷，以致安拉给他这个启示：穆斯林男人请你们娶这些寡妇</a:t>
            </a:r>
            <a:r>
              <a:rPr lang="zh-CN" altLang="zh-CN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3306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安拉启示说：只要穆罕默德愿意，可以娶任何一位女人：</a:t>
            </a:r>
            <a:endParaRPr lang="zh-CN" altLang="zh-CN" sz="2800" dirty="0"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r>
              <a:rPr lang="zh-TW" altLang="zh-CN" sz="2800" b="1" kern="0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kern="0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33:50-53</a:t>
            </a:r>
            <a:r>
              <a:rPr lang="zh-TW" altLang="zh-CN" sz="2800" b="1" kern="0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先知啊！我確已准你享受你給予聘禮的妻子，你的奴婢，即真主以為你的戰利品的，你的從父的女兒、你的姑母的女兒、你的舅父的女兒、你的姨母的女兒，她們是同你一道遷居的。信道的婦女，若將自身贈與先知，若先知願意娶她，這是特許你的，信士們不得援例——我知道我為他們的妻子與奴婢而對他們做出的規定——以免你感受困難。真主是至赦的，是至慈的。你可以任意地離絕她們中的任何人，也可以任意地挽留她們中的任何人。你所暫離的妻子，你想召回她，對於你是毫無罪過的。那是最近於使她們感到安慰而無悲哀的，並且都滿意你所給予她們的。真主知道你們的心事，真主是全知的，是至睿的。以後不准你再娶婦女</a:t>
            </a:r>
            <a:r>
              <a:rPr lang="zh-CN" altLang="en-US" sz="2800" b="1" kern="0" dirty="0">
                <a:solidFill>
                  <a:srgbClr val="008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（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要回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哈夫莎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的启示）。</a:t>
            </a:r>
            <a:endParaRPr lang="zh-CN" altLang="en-US" sz="2800" dirty="0"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9467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任何人不要太靠近穆罕默德的妻子，也不可以娶他的遗孀：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TW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信道的人們啊！你們不要進先知的家，除非邀請你們去吃飯的時候；你們不要進去等飯熟，當請你們去的時候才進去；既吃之後就當告退，不要留戀閑話，因為那會使先知感到為難，他不好意思辭退你們。真主是不恥於揭示真理的。你們向先知的妻子們索取任何物品的時候，應當在帷幕外索取，那對於你們的心和她們的心是更清白的。你們不宜使真主的使者為難，在他之後，永不宜娶他的妻子，因為在真主看來，那是一件大罪。</a:t>
            </a:r>
            <a:r>
              <a:rPr lang="zh-TW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穆罕默德的真主清楚禁止人在朝觐月结婚，禁止人当妻子来月经时交好，穆罕默德却违反自己所启示过的。穆罕默德为什么全触犯了呢？ 很明显，在心灵深处，他或者不相信真有吉卜利里来访，也没有任何真的降示，真主根本没有派天使来找他。不然的话，他怎能常做出违反自己所启示的事，却一点不觉有罪？穆斯林应该好好用理智想一下！这样的启示，真的出于安拉吗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899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本课问题思考：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从穆罕默德的婚姻，你看见什么？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穆斯林常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说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：穆罕默德的一切都为安拉也为穆斯林的群体，包挂他的婚姻生活，他将主权放下让安拉为他选择。这话能够成立吗？理由是什么？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穆罕默德的那个婚姻与大卫娶军官乌里亚的妻子有雷同之处，上帝对此的审判为何？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穆罕默德的那个婚姻，后来引发与导致穆斯林的分裂？主要的导因是什么？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本课提到穆罕默德有三位妻子，严格说不是太太，而是妾，理由是什么？穆罕默德在某些启示中，显示他有特权，这是出于安拉的启示吗？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761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穆罕默德曾受雇为卡蒂迦带领商队，从此有近距离的相处，经过一年的观察，女方看上了穆罕默德的为人。穆罕默德娶卡蒂迦是由新娘子的叔伯诺法勒（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Nawfal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）来做媒的，是女方采取主动；女方其中一项条件是，婚礼必须按基督教仪式举行。穆罕默德的叔叔阿布．达立（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）同意了，并说：赞美安拉，祂使我们脱离贫穷的艰难与忧虑了。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卡蒂迦近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70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岁才身故，她去世时穆罕默德才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岁。卡蒂迦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是位聪明的妇人，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在世时穆罕默德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不敢也无法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娶其他妇女；评价先知这段婚姻，我想引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Aisha Abdul Rahman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博士（人称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Shati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‘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阿沙地的女儿）在其著作：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《先知的众妻》（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The Wives of the Prophet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）一书所说：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穆罕默德在卡蒂迦身上找着自幼丧失的母爱。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这是很有可能的。从这段婚姻，穆罕默德得了四个女儿，两个儿子则夭折于幼童时期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85579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7897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2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萨乌达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Sawdah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binti </a:t>
            </a:r>
            <a:r>
              <a:rPr lang="en-US" altLang="zh-CN" sz="2800" b="1" dirty="0" err="1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Zamah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: </a:t>
            </a:r>
            <a:endParaRPr lang="zh-CN" altLang="zh-CN" sz="2800" dirty="0">
              <a:solidFill>
                <a:srgbClr val="008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穆氏在原配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khadijah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死后两个月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,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续娶萨乌达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Sawdah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为妻，此妇为一名寡妇，先夫为基督徒。 穆斯林历史学家说：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Hakim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Silmiyya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的女儿豪莱（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Khawla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默氏堂妹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）问穆罕默德：你要娶处女或是非处女？他答：处女或非处女皆可。 她说：“阿伊莎是处女，萨乌达（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Sawda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Zam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‘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）不是，随你挑吧。”他说：“两个我都娶。你去告诉她们吧。”。最后穆罕默德果然两个都娶。（参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Martin Lings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Muhammad: His Life Based on the Earliest Sources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1983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106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页）。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事实上，豪莱只是说：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你的朋友阿布．百克的女儿。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她是指大女儿阿诗玛（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Asma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），这是比较合理的，因为当时阿诗玛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岁尚未有婚约，爱莎只有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岁。 但穆罕默德竟然说他要只有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岁的爱莎，不选她姊姊！穆罕默德定亲爱莎时她才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岁，却待她一满九岁时就圆婚。让一个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8-9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岁女童，嫁一个五十多岁的男人？这样的事若发生在现代民权法的社会，那可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算是犯了恋童罪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369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1208722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据说萨乌黛，是穆罕默德众妻妾里唯一其貌不扬的，然而大部份穆斯林史家形容她善良娴淑。当穆罕默德和她结婚当晚，惊奇地发现萨乌黛不漂亮，他很生气，怪责豪莱怎么会介绍萨乌黛给他。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Hajar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Asqalani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写道：豪莱为了将功补过，就自动献身，她后来与穆罕默德同住，没结婚切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曾有段时间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像夫妇一样，那时候穆罕默德与萨乌黛结婚才不过两个月。参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Hajar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Isaba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fi 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tamyiz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al-Sahaba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IV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284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页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zh-CN" sz="2800" b="1" kern="0" dirty="0" err="1">
                <a:latin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kern="0" dirty="0">
                <a:latin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kern="0" dirty="0" err="1">
                <a:latin typeface="SimHei" panose="02010609060101010101" pitchFamily="49" charset="-122"/>
                <a:cs typeface="经典标宋简"/>
              </a:rPr>
              <a:t>Shati</a:t>
            </a:r>
            <a:r>
              <a:rPr lang="en-US" altLang="zh-CN" sz="2800" b="1" kern="0" dirty="0">
                <a:latin typeface="SimHei" panose="02010609060101010101" pitchFamily="49" charset="-122"/>
                <a:cs typeface="经典标宋简"/>
              </a:rPr>
              <a:t>'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博士亦在她的书里说：有个晚上，萨乌黛来到睡房，穆罕默德说要跟她离婚。萨乌黛求他说：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安拉的使者，求求你，把我留下吧。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他说：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好，但有一个条件，你将我和你睡觉的时间让给爱莎。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就是说，穆罕默德原定与萨乌黛同睡的晚上，他会到爱莎的房间。 萨乌黛只好同意了，她说：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从今天开始，我不祈求其他女人所求的，我把原定我的晚上让给爱莎。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于是穆罕默德留她为妻，却从没有再去找她。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bint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Shati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'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i="1" kern="0" dirty="0">
                <a:ea typeface="SimHei" panose="02010609060101010101" pitchFamily="49" charset="-122"/>
                <a:cs typeface="经典标宋简"/>
              </a:rPr>
              <a:t>The Wives of the Prophet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66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－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67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页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3722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3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爱莎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Aisyah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bint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Abu Bakr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: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她是第一任哈利发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bakar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的女儿。据古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33:36-39,50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说是安拉的意思要穆氏娶她为妻。八岁与穆氏定婚，九岁结婚。到穆氏死后，她为十八岁，因有九年与穆氏生活一起，以后承继人搜集穆罕默德生前言行记录，编成圣训集时，有好些也根据她的口述。故此，穆斯林都敬她为圣训重要来源，并视她为圣妻，常以她的解说为古兰经的诠释。穆斯林学者会说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穆罕默德的婚姻，都是安拉引领的。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真主有可能对人行这样争议的婚事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吗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？ 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穆罕默德娶幼童，有人认为可能是从前娶年长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年的妇女为妻的心理后遗症。也有学者说；穆罕默德想跟小女孩睡，不仅是跟爱莎：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Abbas Ibn 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Hisham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与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Hajar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说：当安拉的使者看见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Abbas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的女儿</a:t>
            </a:r>
            <a:r>
              <a:rPr lang="en-US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Um Habib</a:t>
            </a:r>
            <a:r>
              <a:rPr lang="zh-CN" altLang="zh-CN" sz="2800" b="1" dirty="0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的时候，当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时她还是幼童，他说：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如果她长大后，而我还在世的话，我会娶她的。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当时小女孩才三岁，而他已经六十岁了；他原本打算女孩长到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岁或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岁时，像爱莎出嫁的年纪，他可能就会娶她，两年后穆罕默德就去世了。 穆罕默德被誉为人间模范，许多穆斯林后来效法穆罕默德的榜样，建立起娶小女孩为妻的恶习。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0874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 descr="F:\image0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475085"/>
            <a:ext cx="3857625" cy="3154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 descr="F:\image00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5085"/>
            <a:ext cx="4362450" cy="3220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1" descr="F:\image00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075" y="1578588"/>
            <a:ext cx="3905250" cy="29553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12125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/>
              <a:t>以下这些小女孩，不是婚礼的花童，而集体结婚时的新娘（发生在</a:t>
            </a:r>
            <a:r>
              <a:rPr lang="en-US" altLang="zh-CN" sz="2800" b="1" dirty="0"/>
              <a:t>20</a:t>
            </a:r>
            <a:r>
              <a:rPr lang="zh-CN" altLang="zh-CN" sz="2800" b="1" dirty="0"/>
              <a:t>世纪末的巴勒斯坦）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53806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4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哈夫莎</a:t>
            </a:r>
            <a:r>
              <a:rPr lang="en-US" altLang="zh-CN" sz="2800" b="1" dirty="0" err="1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Hafsa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;</a:t>
            </a:r>
            <a:r>
              <a:rPr lang="en-US" altLang="zh-CN" sz="2800" b="1" dirty="0">
                <a:solidFill>
                  <a:srgbClr val="008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她是后来成为第三位哈利法，欧玛的女儿，这个婚姻是为了政治利益。欧玛的年纪比穆罕默德年轻，据说原本穆罕默德想要把他的一个女儿嫁给欧玛。但由于穆罕默德的女儿，嫌弃欧玛的脾气暴躁不肯嫁。后来反过来，由穆罕默德娶了欧玛的女儿哈夫莎。显然，这是一起政治婚姻；爱莎与哈夫莎，成为穆罕默德后宫的第一号与第二号人物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endParaRPr lang="en-US" altLang="zh-CN" sz="2800" b="1" dirty="0"/>
          </a:p>
          <a:p>
            <a:r>
              <a:rPr lang="en-US" altLang="zh-CN" sz="2800" b="1" dirty="0">
                <a:solidFill>
                  <a:srgbClr val="008000"/>
                </a:solidFill>
              </a:rPr>
              <a:t>5 </a:t>
            </a:r>
            <a:r>
              <a:rPr lang="zh-CN" altLang="zh-CN" sz="2800" b="1" dirty="0">
                <a:solidFill>
                  <a:srgbClr val="008000"/>
                </a:solidFill>
              </a:rPr>
              <a:t>宰娜</a:t>
            </a:r>
            <a:r>
              <a:rPr lang="en-US" altLang="zh-CN" sz="2800" b="1" dirty="0" err="1">
                <a:solidFill>
                  <a:srgbClr val="008000"/>
                </a:solidFill>
              </a:rPr>
              <a:t>Zainah</a:t>
            </a:r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</a:rPr>
              <a:t>Bint</a:t>
            </a:r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r>
              <a:rPr lang="en-US" altLang="zh-CN" sz="2800" b="1" dirty="0" err="1">
                <a:solidFill>
                  <a:srgbClr val="008000"/>
                </a:solidFill>
              </a:rPr>
              <a:t>Jahsh</a:t>
            </a:r>
            <a:r>
              <a:rPr lang="en-US" altLang="zh-CN" sz="2800" b="1" dirty="0">
                <a:solidFill>
                  <a:srgbClr val="008000"/>
                </a:solidFill>
              </a:rPr>
              <a:t> </a:t>
            </a:r>
            <a:endParaRPr lang="zh-CN" altLang="zh-CN" sz="2800" dirty="0">
              <a:solidFill>
                <a:srgbClr val="008000"/>
              </a:solidFill>
            </a:endParaRPr>
          </a:p>
          <a:p>
            <a:r>
              <a:rPr lang="zh-CN" altLang="zh-CN" sz="2800" b="1" dirty="0"/>
              <a:t>穆罕默德的这段婚姻可说是个大悲剧，纯粹是个人的私欲所为。据说穆罕默德养子宰德（</a:t>
            </a:r>
            <a:r>
              <a:rPr lang="en-US" altLang="zh-CN" sz="2800" b="1" dirty="0" err="1"/>
              <a:t>Zayd</a:t>
            </a:r>
            <a:r>
              <a:rPr lang="en-US" altLang="zh-CN" sz="2800" b="1" dirty="0"/>
              <a:t> Ibn </a:t>
            </a:r>
            <a:r>
              <a:rPr lang="en-US" altLang="zh-CN" sz="2800" b="1" dirty="0" err="1"/>
              <a:t>Haritha</a:t>
            </a:r>
            <a:r>
              <a:rPr lang="zh-CN" altLang="zh-CN" sz="2800" b="1" dirty="0"/>
              <a:t>）出身贵族家庭，小的时候却让阿拉伯人掳去，卖给穆罕默德的妻子卡蒂迦。由于卡蒂迦两个儿子夭折，没法再生孩子，就立宰德为养子。穆罕默德也曾公开承认说：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宰德是我的儿子，我继承他，他也继承我。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所以宰德曾被称为“宰德，穆罕默德之子</a:t>
            </a:r>
            <a:r>
              <a:rPr lang="en-US" altLang="zh-CN" sz="2800" b="1" dirty="0" err="1"/>
              <a:t>Zayd</a:t>
            </a:r>
            <a:r>
              <a:rPr lang="en-US" altLang="zh-CN" sz="2800" b="1" dirty="0"/>
              <a:t> Ibn Mohamad”</a:t>
            </a:r>
            <a:r>
              <a:rPr lang="zh-CN" altLang="zh-CN" sz="2800" b="1" dirty="0"/>
              <a:t>。 穆罕默德夫妇把穆罕默德的堂妹宰娜配给宰德，起初她不肯，嫌宰德长得不帅；曾生气的对安排他婚姻的穆罕默德说：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你一定要我嫁他的话，我会的，但我宁愿嫁你，也不嫁宰德。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穆罕默德坚持安排她嫁给宰德。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5139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为了这事，还有经文降示给穆罕默德，吩咐再娜与所有穆斯林，都得听从先知的安排，经文说：</a:t>
            </a:r>
            <a:r>
              <a:rPr lang="zh-CN" altLang="zh-CN" sz="2800" b="1" dirty="0">
                <a:solidFill>
                  <a:srgbClr val="008000"/>
                </a:solidFill>
              </a:rPr>
              <a:t>当真主及其使者判决一件事的时候，信道的男女对于他们的事，不宜有选择。谁违抗真主及其使者，谁已陷入显著的迷误了。</a:t>
            </a:r>
            <a:r>
              <a:rPr lang="zh-CN" altLang="zh-CN" sz="2800" b="1" dirty="0"/>
              <a:t>穆罕默德迁都麦地拿以后，有一天，他去养子宰德的家探访，直接进房才发现宰德不在，却碰见再娜半裸，正在更衣，穆罕默德看中了她，还赞美宰娜说：唯有安拉恩赐的人，才能娶</a:t>
            </a:r>
            <a:r>
              <a:rPr lang="zh-CN" altLang="en-US" sz="2800" b="1" dirty="0"/>
              <a:t>到</a:t>
            </a:r>
            <a:r>
              <a:rPr lang="zh-CN" altLang="zh-CN" sz="2800" b="1" dirty="0"/>
              <a:t>像你这样美丽贤淑的妻子。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但</a:t>
            </a:r>
            <a:r>
              <a:rPr lang="zh-CN" altLang="en-US" sz="2800" b="1" dirty="0"/>
              <a:t>他</a:t>
            </a:r>
            <a:r>
              <a:rPr lang="zh-CN" altLang="zh-CN" sz="2800" b="1" dirty="0"/>
              <a:t>不敢有非法的行为，惟有离开，一边走一边还对她说：</a:t>
            </a:r>
            <a:r>
              <a:rPr lang="zh-CN" altLang="zh-CN" sz="2800" b="1" dirty="0">
                <a:solidFill>
                  <a:srgbClr val="008000"/>
                </a:solidFill>
              </a:rPr>
              <a:t>赞美改变人心的安拉</a:t>
            </a:r>
            <a:r>
              <a:rPr lang="zh-CN" altLang="zh-CN" sz="2800" b="1" dirty="0"/>
              <a:t>。 宰德回来，宰娜把穆罕默德来找他的事告诉</a:t>
            </a:r>
            <a:r>
              <a:rPr lang="zh-CN" altLang="en-US" sz="2800" b="1" dirty="0"/>
              <a:t>了</a:t>
            </a:r>
            <a:r>
              <a:rPr lang="zh-CN" altLang="zh-CN" sz="2800" b="1" dirty="0"/>
              <a:t>丈夫。甚至把穆罕默德的话也告诉丈夫。宰德思前想后，不久仿佛有所理解，就去找穆罕默德说：“</a:t>
            </a:r>
            <a:r>
              <a:rPr lang="zh-CN" altLang="en-US" sz="2800" b="1" dirty="0"/>
              <a:t>父亲</a:t>
            </a:r>
            <a:r>
              <a:rPr lang="zh-CN" altLang="zh-CN" sz="2800" b="1" dirty="0"/>
              <a:t>你想我离婚，让你娶</a:t>
            </a:r>
            <a:r>
              <a:rPr lang="zh-CN" altLang="en-US" sz="2800" b="1" dirty="0"/>
              <a:t>再娜</a:t>
            </a:r>
            <a:r>
              <a:rPr lang="zh-CN" altLang="zh-CN" sz="2800" b="1" dirty="0"/>
              <a:t>吗？”穆罕默德却微笑回答：“她是你妻子，你要敬畏安拉”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5958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6382</Words>
  <Application>Microsoft Office PowerPoint</Application>
  <PresentationFormat>Widescreen</PresentationFormat>
  <Paragraphs>108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等线</vt:lpstr>
      <vt:lpstr>等线 Light</vt:lpstr>
      <vt:lpstr>SimHei</vt:lpstr>
      <vt:lpstr>Arial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jenny lake</cp:lastModifiedBy>
  <cp:revision>12</cp:revision>
  <dcterms:created xsi:type="dcterms:W3CDTF">2017-12-27T09:33:21Z</dcterms:created>
  <dcterms:modified xsi:type="dcterms:W3CDTF">2022-05-02T03:07:29Z</dcterms:modified>
</cp:coreProperties>
</file>